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3" r:id="rId2"/>
  </p:sldIdLst>
  <p:sldSz cx="7556500" cy="10693400"/>
  <p:notesSz cx="6858000" cy="9144000"/>
  <p:embeddedFontLst>
    <p:embeddedFont>
      <p:font typeface="Bebas Neue" panose="020B0606020202050201" pitchFamily="34" charset="0"/>
      <p:regular r:id="rId3"/>
    </p:embeddedFont>
    <p:embeddedFont>
      <p:font typeface="Calibri" panose="020F0502020204030204" pitchFamily="34" charset="0"/>
      <p:regular r:id="rId4"/>
      <p:bold r:id="rId5"/>
      <p:italic r:id="rId6"/>
      <p:boldItalic r:id="rId7"/>
    </p:embeddedFont>
    <p:embeddedFont>
      <p:font typeface="Roboto" panose="02000000000000000000" pitchFamily="2"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85" d="100"/>
          <a:sy n="85" d="100"/>
        </p:scale>
        <p:origin x="1622" y="-12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7000" y="3491049"/>
            <a:ext cx="6426000" cy="6444951"/>
            <a:chOff x="0" y="0"/>
            <a:chExt cx="3070578" cy="3079633"/>
          </a:xfrm>
        </p:grpSpPr>
        <p:sp>
          <p:nvSpPr>
            <p:cNvPr id="3" name="Freeform 3"/>
            <p:cNvSpPr/>
            <p:nvPr/>
          </p:nvSpPr>
          <p:spPr>
            <a:xfrm>
              <a:off x="0" y="0"/>
              <a:ext cx="3070578" cy="3079633"/>
            </a:xfrm>
            <a:custGeom>
              <a:avLst/>
              <a:gdLst/>
              <a:ahLst/>
              <a:cxnLst/>
              <a:rect l="l" t="t" r="r" b="b"/>
              <a:pathLst>
                <a:path w="3070578" h="3079633">
                  <a:moveTo>
                    <a:pt x="0" y="0"/>
                  </a:moveTo>
                  <a:lnTo>
                    <a:pt x="3070578" y="0"/>
                  </a:lnTo>
                  <a:lnTo>
                    <a:pt x="3070578" y="3079633"/>
                  </a:lnTo>
                  <a:lnTo>
                    <a:pt x="0" y="3079633"/>
                  </a:lnTo>
                  <a:close/>
                </a:path>
              </a:pathLst>
            </a:custGeom>
            <a:solidFill>
              <a:srgbClr val="E7F8FA">
                <a:alpha val="40000"/>
              </a:srgbClr>
            </a:solidFill>
          </p:spPr>
        </p:sp>
        <p:sp>
          <p:nvSpPr>
            <p:cNvPr id="4" name="TextBox 4"/>
            <p:cNvSpPr txBox="1"/>
            <p:nvPr/>
          </p:nvSpPr>
          <p:spPr>
            <a:xfrm>
              <a:off x="0" y="-28575"/>
              <a:ext cx="812800" cy="841375"/>
            </a:xfrm>
            <a:prstGeom prst="rect">
              <a:avLst/>
            </a:prstGeom>
          </p:spPr>
          <p:txBody>
            <a:bodyPr lIns="39375" tIns="39375" rIns="39375" bIns="39375" rtlCol="0" anchor="ctr"/>
            <a:lstStyle/>
            <a:p>
              <a:pPr algn="ctr">
                <a:lnSpc>
                  <a:spcPts val="1120"/>
                </a:lnSpc>
              </a:pPr>
              <a:endParaRPr>
                <a:latin typeface="Roboto" panose="02000000000000000000" pitchFamily="2" charset="0"/>
                <a:ea typeface="Roboto" panose="02000000000000000000" pitchFamily="2" charset="0"/>
              </a:endParaRPr>
            </a:p>
          </p:txBody>
        </p:sp>
      </p:grpSp>
      <p:grpSp>
        <p:nvGrpSpPr>
          <p:cNvPr id="5" name="Group 5"/>
          <p:cNvGrpSpPr/>
          <p:nvPr/>
        </p:nvGrpSpPr>
        <p:grpSpPr>
          <a:xfrm>
            <a:off x="567000" y="1510328"/>
            <a:ext cx="6426000" cy="1761646"/>
            <a:chOff x="0" y="0"/>
            <a:chExt cx="3070578" cy="841779"/>
          </a:xfrm>
        </p:grpSpPr>
        <p:sp>
          <p:nvSpPr>
            <p:cNvPr id="6" name="Freeform 6"/>
            <p:cNvSpPr/>
            <p:nvPr/>
          </p:nvSpPr>
          <p:spPr>
            <a:xfrm>
              <a:off x="0" y="0"/>
              <a:ext cx="3070578" cy="841779"/>
            </a:xfrm>
            <a:custGeom>
              <a:avLst/>
              <a:gdLst/>
              <a:ahLst/>
              <a:cxnLst/>
              <a:rect l="l" t="t" r="r" b="b"/>
              <a:pathLst>
                <a:path w="3070578" h="841779">
                  <a:moveTo>
                    <a:pt x="0" y="0"/>
                  </a:moveTo>
                  <a:lnTo>
                    <a:pt x="3070578" y="0"/>
                  </a:lnTo>
                  <a:lnTo>
                    <a:pt x="3070578" y="841779"/>
                  </a:lnTo>
                  <a:lnTo>
                    <a:pt x="0" y="841779"/>
                  </a:lnTo>
                  <a:close/>
                </a:path>
              </a:pathLst>
            </a:custGeom>
            <a:solidFill>
              <a:srgbClr val="E7F8FA">
                <a:alpha val="40000"/>
              </a:srgbClr>
            </a:solidFill>
          </p:spPr>
        </p:sp>
        <p:sp>
          <p:nvSpPr>
            <p:cNvPr id="7" name="TextBox 7"/>
            <p:cNvSpPr txBox="1"/>
            <p:nvPr/>
          </p:nvSpPr>
          <p:spPr>
            <a:xfrm>
              <a:off x="0" y="-19050"/>
              <a:ext cx="812800" cy="831850"/>
            </a:xfrm>
            <a:prstGeom prst="rect">
              <a:avLst/>
            </a:prstGeom>
          </p:spPr>
          <p:txBody>
            <a:bodyPr lIns="39375" tIns="39375" rIns="39375" bIns="39375" rtlCol="0" anchor="ctr"/>
            <a:lstStyle/>
            <a:p>
              <a:pPr algn="ctr">
                <a:lnSpc>
                  <a:spcPts val="1445"/>
                </a:lnSpc>
              </a:pPr>
              <a:endParaRPr>
                <a:latin typeface="Roboto" panose="02000000000000000000" pitchFamily="2" charset="0"/>
                <a:ea typeface="Roboto" panose="02000000000000000000" pitchFamily="2" charset="0"/>
              </a:endParaRPr>
            </a:p>
          </p:txBody>
        </p:sp>
      </p:grpSp>
      <p:grpSp>
        <p:nvGrpSpPr>
          <p:cNvPr id="8" name="Group 8"/>
          <p:cNvGrpSpPr/>
          <p:nvPr/>
        </p:nvGrpSpPr>
        <p:grpSpPr>
          <a:xfrm>
            <a:off x="4351585" y="1893200"/>
            <a:ext cx="6366189" cy="152400"/>
            <a:chOff x="0" y="0"/>
            <a:chExt cx="8488252" cy="203200"/>
          </a:xfrm>
        </p:grpSpPr>
        <p:sp>
          <p:nvSpPr>
            <p:cNvPr id="9" name="TextBox 9"/>
            <p:cNvSpPr txBox="1"/>
            <p:nvPr/>
          </p:nvSpPr>
          <p:spPr>
            <a:xfrm>
              <a:off x="1468266" y="-9525"/>
              <a:ext cx="7019986" cy="212725"/>
            </a:xfrm>
            <a:prstGeom prst="rect">
              <a:avLst/>
            </a:prstGeom>
          </p:spPr>
          <p:txBody>
            <a:bodyPr lIns="0" tIns="0" rIns="0" bIns="0" rtlCol="0" anchor="t">
              <a:spAutoFit/>
            </a:bodyPr>
            <a:lstStyle/>
            <a:p>
              <a:pPr>
                <a:lnSpc>
                  <a:spcPts val="1200"/>
                </a:lnSpc>
              </a:pPr>
              <a:r>
                <a:rPr lang="en-US" sz="1000">
                  <a:solidFill>
                    <a:srgbClr val="404040"/>
                  </a:solidFill>
                  <a:latin typeface="Roboto" panose="02000000000000000000" pitchFamily="2" charset="0"/>
                  <a:ea typeface="Roboto" panose="02000000000000000000" pitchFamily="2" charset="0"/>
                </a:rPr>
                <a:t>healthy relationship</a:t>
              </a:r>
            </a:p>
          </p:txBody>
        </p:sp>
        <p:sp>
          <p:nvSpPr>
            <p:cNvPr id="10" name="AutoShape 10"/>
            <p:cNvSpPr/>
            <p:nvPr/>
          </p:nvSpPr>
          <p:spPr>
            <a:xfrm>
              <a:off x="0" y="95250"/>
              <a:ext cx="1145586" cy="0"/>
            </a:xfrm>
            <a:prstGeom prst="line">
              <a:avLst/>
            </a:prstGeom>
            <a:ln w="25400" cap="flat">
              <a:solidFill>
                <a:srgbClr val="404040"/>
              </a:solidFill>
              <a:prstDash val="solid"/>
              <a:headEnd type="none" w="sm" len="sm"/>
              <a:tailEnd type="none" w="sm" len="sm"/>
            </a:ln>
          </p:spPr>
        </p:sp>
      </p:grpSp>
      <p:grpSp>
        <p:nvGrpSpPr>
          <p:cNvPr id="11" name="Group 11"/>
          <p:cNvGrpSpPr/>
          <p:nvPr/>
        </p:nvGrpSpPr>
        <p:grpSpPr>
          <a:xfrm>
            <a:off x="4351585" y="2267099"/>
            <a:ext cx="6539230" cy="152400"/>
            <a:chOff x="0" y="0"/>
            <a:chExt cx="8718973" cy="203200"/>
          </a:xfrm>
        </p:grpSpPr>
        <p:sp>
          <p:nvSpPr>
            <p:cNvPr id="12" name="TextBox 12"/>
            <p:cNvSpPr txBox="1"/>
            <p:nvPr/>
          </p:nvSpPr>
          <p:spPr>
            <a:xfrm>
              <a:off x="1468266" y="-9525"/>
              <a:ext cx="7250707" cy="212725"/>
            </a:xfrm>
            <a:prstGeom prst="rect">
              <a:avLst/>
            </a:prstGeom>
          </p:spPr>
          <p:txBody>
            <a:bodyPr lIns="0" tIns="0" rIns="0" bIns="0" rtlCol="0" anchor="t">
              <a:spAutoFit/>
            </a:bodyPr>
            <a:lstStyle/>
            <a:p>
              <a:pPr>
                <a:lnSpc>
                  <a:spcPts val="1200"/>
                </a:lnSpc>
              </a:pPr>
              <a:r>
                <a:rPr lang="en-US" sz="1000">
                  <a:solidFill>
                    <a:srgbClr val="404040"/>
                  </a:solidFill>
                  <a:latin typeface="Roboto" panose="02000000000000000000" pitchFamily="2" charset="0"/>
                  <a:ea typeface="Roboto" panose="02000000000000000000" pitchFamily="2" charset="0"/>
                </a:rPr>
                <a:t>weak relationship</a:t>
              </a:r>
            </a:p>
          </p:txBody>
        </p:sp>
        <p:sp>
          <p:nvSpPr>
            <p:cNvPr id="13" name="AutoShape 13"/>
            <p:cNvSpPr/>
            <p:nvPr/>
          </p:nvSpPr>
          <p:spPr>
            <a:xfrm>
              <a:off x="0" y="88900"/>
              <a:ext cx="1145586" cy="0"/>
            </a:xfrm>
            <a:prstGeom prst="line">
              <a:avLst/>
            </a:prstGeom>
            <a:ln w="25400" cap="flat">
              <a:solidFill>
                <a:srgbClr val="404040"/>
              </a:solidFill>
              <a:prstDash val="dash"/>
              <a:headEnd type="none" w="sm" len="sm"/>
              <a:tailEnd type="none" w="sm" len="sm"/>
            </a:ln>
          </p:spPr>
        </p:sp>
      </p:grpSp>
      <p:grpSp>
        <p:nvGrpSpPr>
          <p:cNvPr id="14" name="Group 14"/>
          <p:cNvGrpSpPr/>
          <p:nvPr/>
        </p:nvGrpSpPr>
        <p:grpSpPr>
          <a:xfrm>
            <a:off x="4351585" y="2640999"/>
            <a:ext cx="6539230" cy="152400"/>
            <a:chOff x="0" y="0"/>
            <a:chExt cx="8718973" cy="203200"/>
          </a:xfrm>
        </p:grpSpPr>
        <p:sp>
          <p:nvSpPr>
            <p:cNvPr id="15" name="TextBox 15"/>
            <p:cNvSpPr txBox="1"/>
            <p:nvPr/>
          </p:nvSpPr>
          <p:spPr>
            <a:xfrm>
              <a:off x="1468266" y="-9525"/>
              <a:ext cx="7250707" cy="212725"/>
            </a:xfrm>
            <a:prstGeom prst="rect">
              <a:avLst/>
            </a:prstGeom>
          </p:spPr>
          <p:txBody>
            <a:bodyPr lIns="0" tIns="0" rIns="0" bIns="0" rtlCol="0" anchor="t">
              <a:spAutoFit/>
            </a:bodyPr>
            <a:lstStyle/>
            <a:p>
              <a:pPr>
                <a:lnSpc>
                  <a:spcPts val="1200"/>
                </a:lnSpc>
              </a:pPr>
              <a:r>
                <a:rPr lang="en-US" sz="1000">
                  <a:solidFill>
                    <a:srgbClr val="404040"/>
                  </a:solidFill>
                  <a:latin typeface="Roboto" panose="02000000000000000000" pitchFamily="2" charset="0"/>
                  <a:ea typeface="Roboto" panose="02000000000000000000" pitchFamily="2" charset="0"/>
                </a:rPr>
                <a:t>stressful relationship</a:t>
              </a:r>
            </a:p>
          </p:txBody>
        </p:sp>
        <p:sp>
          <p:nvSpPr>
            <p:cNvPr id="16" name="AutoShape 16"/>
            <p:cNvSpPr/>
            <p:nvPr/>
          </p:nvSpPr>
          <p:spPr>
            <a:xfrm>
              <a:off x="0" y="88900"/>
              <a:ext cx="1145586" cy="0"/>
            </a:xfrm>
            <a:prstGeom prst="line">
              <a:avLst/>
            </a:prstGeom>
            <a:ln w="25400" cap="flat">
              <a:solidFill>
                <a:srgbClr val="404040"/>
              </a:solidFill>
              <a:prstDash val="sysDot"/>
              <a:headEnd type="none" w="sm" len="sm"/>
              <a:tailEnd type="none" w="sm" len="sm"/>
            </a:ln>
          </p:spPr>
        </p:sp>
      </p:grpSp>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98633" y="10145550"/>
            <a:ext cx="902564" cy="149333"/>
          </a:xfrm>
          <a:prstGeom prst="rect">
            <a:avLst/>
          </a:prstGeom>
        </p:spPr>
      </p:pic>
      <p:sp>
        <p:nvSpPr>
          <p:cNvPr id="18" name="TextBox 18"/>
          <p:cNvSpPr txBox="1"/>
          <p:nvPr/>
        </p:nvSpPr>
        <p:spPr>
          <a:xfrm>
            <a:off x="1148676" y="719703"/>
            <a:ext cx="5002477" cy="532710"/>
          </a:xfrm>
          <a:prstGeom prst="rect">
            <a:avLst/>
          </a:prstGeom>
        </p:spPr>
        <p:txBody>
          <a:bodyPr lIns="0" tIns="0" rIns="0" bIns="0" rtlCol="0" anchor="t">
            <a:spAutoFit/>
          </a:bodyPr>
          <a:lstStyle/>
          <a:p>
            <a:pPr algn="ctr">
              <a:lnSpc>
                <a:spcPts val="4335"/>
              </a:lnSpc>
              <a:spcBef>
                <a:spcPct val="0"/>
              </a:spcBef>
            </a:pPr>
            <a:r>
              <a:rPr lang="en-US" sz="3096" spc="322" dirty="0">
                <a:solidFill>
                  <a:srgbClr val="378A99"/>
                </a:solidFill>
                <a:latin typeface="Bebas Neue" panose="020B0606020202050201" pitchFamily="34" charset="0"/>
              </a:rPr>
              <a:t>COMMUNITY ECOMAP</a:t>
            </a:r>
          </a:p>
        </p:txBody>
      </p:sp>
      <p:sp>
        <p:nvSpPr>
          <p:cNvPr id="19" name="TextBox 19"/>
          <p:cNvSpPr txBox="1"/>
          <p:nvPr/>
        </p:nvSpPr>
        <p:spPr>
          <a:xfrm>
            <a:off x="821437" y="1684713"/>
            <a:ext cx="3179894" cy="1333500"/>
          </a:xfrm>
          <a:prstGeom prst="rect">
            <a:avLst/>
          </a:prstGeom>
        </p:spPr>
        <p:txBody>
          <a:bodyPr lIns="0" tIns="0" rIns="0" bIns="0" rtlCol="0" anchor="t">
            <a:spAutoFit/>
          </a:bodyPr>
          <a:lstStyle/>
          <a:p>
            <a:pPr>
              <a:lnSpc>
                <a:spcPts val="1500"/>
              </a:lnSpc>
            </a:pPr>
            <a:r>
              <a:rPr lang="en-US" sz="1000" b="1" i="1" dirty="0">
                <a:solidFill>
                  <a:srgbClr val="000000"/>
                </a:solidFill>
                <a:latin typeface="Roboto" panose="02000000000000000000" pitchFamily="2" charset="0"/>
                <a:ea typeface="Roboto" panose="02000000000000000000" pitchFamily="2" charset="0"/>
              </a:rPr>
              <a:t>Instructions: </a:t>
            </a:r>
            <a:r>
              <a:rPr lang="en-US" sz="1000" i="1" dirty="0">
                <a:solidFill>
                  <a:srgbClr val="000000"/>
                </a:solidFill>
                <a:latin typeface="Roboto" panose="02000000000000000000" pitchFamily="2" charset="0"/>
                <a:ea typeface="Roboto" panose="02000000000000000000" pitchFamily="2" charset="0"/>
              </a:rPr>
              <a:t>Indicate the name of individuals, healthcare providers, family members, and extended family of the patient and also include the patient's hobbies and affiliated organizations. Next, choose the appropriate lines from the key and connect the patient's name to people recreations, and organizations to understand the patient's relationship with his/her community.</a:t>
            </a:r>
          </a:p>
        </p:txBody>
      </p:sp>
      <p:grpSp>
        <p:nvGrpSpPr>
          <p:cNvPr id="105" name="Group 104">
            <a:extLst>
              <a:ext uri="{FF2B5EF4-FFF2-40B4-BE49-F238E27FC236}">
                <a16:creationId xmlns:a16="http://schemas.microsoft.com/office/drawing/2014/main" id="{B36879F1-F29A-3B39-0444-B1472ECA189C}"/>
              </a:ext>
            </a:extLst>
          </p:cNvPr>
          <p:cNvGrpSpPr/>
          <p:nvPr/>
        </p:nvGrpSpPr>
        <p:grpSpPr>
          <a:xfrm>
            <a:off x="737681" y="4205557"/>
            <a:ext cx="5814395" cy="5426165"/>
            <a:chOff x="737681" y="4205557"/>
            <a:chExt cx="5814395" cy="5426165"/>
          </a:xfrm>
        </p:grpSpPr>
        <p:grpSp>
          <p:nvGrpSpPr>
            <p:cNvPr id="20" name="Group 20"/>
            <p:cNvGrpSpPr/>
            <p:nvPr/>
          </p:nvGrpSpPr>
          <p:grpSpPr>
            <a:xfrm>
              <a:off x="1069095" y="4205557"/>
              <a:ext cx="1829724" cy="1829724"/>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FE8EB">
                  <a:alpha val="49804"/>
                </a:srgbClr>
              </a:solidFill>
            </p:spPr>
          </p:sp>
          <p:sp>
            <p:nvSpPr>
              <p:cNvPr id="22" name="TextBox 22"/>
              <p:cNvSpPr txBox="1"/>
              <p:nvPr/>
            </p:nvSpPr>
            <p:spPr>
              <a:xfrm>
                <a:off x="76200" y="47625"/>
                <a:ext cx="660400" cy="688975"/>
              </a:xfrm>
              <a:prstGeom prst="rect">
                <a:avLst/>
              </a:prstGeom>
            </p:spPr>
            <p:txBody>
              <a:bodyPr lIns="47892" tIns="47892" rIns="47892" bIns="47892" rtlCol="0" anchor="ctr"/>
              <a:lstStyle/>
              <a:p>
                <a:pPr algn="ctr">
                  <a:lnSpc>
                    <a:spcPts val="1120"/>
                  </a:lnSpc>
                </a:pPr>
                <a:endParaRPr b="1">
                  <a:latin typeface="Roboto" panose="02000000000000000000" pitchFamily="2" charset="0"/>
                  <a:ea typeface="Roboto" panose="02000000000000000000" pitchFamily="2" charset="0"/>
                </a:endParaRPr>
              </a:p>
            </p:txBody>
          </p:sp>
        </p:grpSp>
        <p:grpSp>
          <p:nvGrpSpPr>
            <p:cNvPr id="23" name="Group 23"/>
            <p:cNvGrpSpPr/>
            <p:nvPr/>
          </p:nvGrpSpPr>
          <p:grpSpPr>
            <a:xfrm>
              <a:off x="1276074" y="5046955"/>
              <a:ext cx="598089" cy="598089"/>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25" name="TextBox 25"/>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2</a:t>
                </a:r>
              </a:p>
            </p:txBody>
          </p:sp>
        </p:grpSp>
        <p:grpSp>
          <p:nvGrpSpPr>
            <p:cNvPr id="26" name="Group 26"/>
            <p:cNvGrpSpPr/>
            <p:nvPr/>
          </p:nvGrpSpPr>
          <p:grpSpPr>
            <a:xfrm>
              <a:off x="1981800" y="4391440"/>
              <a:ext cx="598089" cy="598089"/>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28" name="TextBox 28"/>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1</a:t>
                </a:r>
              </a:p>
            </p:txBody>
          </p:sp>
        </p:grpSp>
        <p:grpSp>
          <p:nvGrpSpPr>
            <p:cNvPr id="29" name="Group 29"/>
            <p:cNvGrpSpPr/>
            <p:nvPr/>
          </p:nvGrpSpPr>
          <p:grpSpPr>
            <a:xfrm>
              <a:off x="1981800" y="5046955"/>
              <a:ext cx="598089" cy="598089"/>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31" name="TextBox 31"/>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3</a:t>
                </a:r>
              </a:p>
            </p:txBody>
          </p:sp>
        </p:grpSp>
        <p:sp>
          <p:nvSpPr>
            <p:cNvPr id="32" name="TextBox 32"/>
            <p:cNvSpPr txBox="1"/>
            <p:nvPr/>
          </p:nvSpPr>
          <p:spPr>
            <a:xfrm>
              <a:off x="1314846" y="4663047"/>
              <a:ext cx="564049" cy="120161"/>
            </a:xfrm>
            <a:prstGeom prst="rect">
              <a:avLst/>
            </a:prstGeom>
          </p:spPr>
          <p:txBody>
            <a:bodyPr lIns="0" tIns="0" rIns="0" bIns="0" rtlCol="0" anchor="t">
              <a:spAutoFit/>
            </a:bodyPr>
            <a:lstStyle/>
            <a:p>
              <a:pPr algn="ctr">
                <a:lnSpc>
                  <a:spcPts val="1047"/>
                </a:lnSpc>
                <a:spcBef>
                  <a:spcPct val="0"/>
                </a:spcBef>
              </a:pPr>
              <a:r>
                <a:rPr lang="en-US" sz="748" b="1">
                  <a:solidFill>
                    <a:srgbClr val="000000"/>
                  </a:solidFill>
                  <a:latin typeface="Roboto" panose="02000000000000000000" pitchFamily="2" charset="0"/>
                  <a:ea typeface="Roboto" panose="02000000000000000000" pitchFamily="2" charset="0"/>
                </a:rPr>
                <a:t>COMUNITY 1</a:t>
              </a:r>
            </a:p>
          </p:txBody>
        </p:sp>
        <p:grpSp>
          <p:nvGrpSpPr>
            <p:cNvPr id="33" name="Group 33"/>
            <p:cNvGrpSpPr/>
            <p:nvPr/>
          </p:nvGrpSpPr>
          <p:grpSpPr>
            <a:xfrm>
              <a:off x="4321430" y="4344640"/>
              <a:ext cx="1829724" cy="1829724"/>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FE8EB">
                  <a:alpha val="49804"/>
                </a:srgbClr>
              </a:solidFill>
            </p:spPr>
          </p:sp>
          <p:sp>
            <p:nvSpPr>
              <p:cNvPr id="35" name="TextBox 35"/>
              <p:cNvSpPr txBox="1"/>
              <p:nvPr/>
            </p:nvSpPr>
            <p:spPr>
              <a:xfrm>
                <a:off x="76200" y="47625"/>
                <a:ext cx="660400" cy="688975"/>
              </a:xfrm>
              <a:prstGeom prst="rect">
                <a:avLst/>
              </a:prstGeom>
            </p:spPr>
            <p:txBody>
              <a:bodyPr lIns="47892" tIns="47892" rIns="47892" bIns="47892" rtlCol="0" anchor="ctr"/>
              <a:lstStyle/>
              <a:p>
                <a:pPr algn="ctr">
                  <a:lnSpc>
                    <a:spcPts val="1120"/>
                  </a:lnSpc>
                </a:pPr>
                <a:endParaRPr>
                  <a:latin typeface="Roboto" panose="02000000000000000000" pitchFamily="2" charset="0"/>
                  <a:ea typeface="Roboto" panose="02000000000000000000" pitchFamily="2" charset="0"/>
                </a:endParaRPr>
              </a:p>
            </p:txBody>
          </p:sp>
        </p:grpSp>
        <p:grpSp>
          <p:nvGrpSpPr>
            <p:cNvPr id="36" name="Group 36"/>
            <p:cNvGrpSpPr/>
            <p:nvPr/>
          </p:nvGrpSpPr>
          <p:grpSpPr>
            <a:xfrm>
              <a:off x="4519572" y="5235942"/>
              <a:ext cx="598089" cy="598089"/>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38" name="TextBox 38"/>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2</a:t>
                </a:r>
              </a:p>
            </p:txBody>
          </p:sp>
        </p:grpSp>
        <p:grpSp>
          <p:nvGrpSpPr>
            <p:cNvPr id="39" name="Group 39"/>
            <p:cNvGrpSpPr/>
            <p:nvPr/>
          </p:nvGrpSpPr>
          <p:grpSpPr>
            <a:xfrm>
              <a:off x="5335736" y="5246704"/>
              <a:ext cx="598089" cy="598089"/>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41" name="TextBox 41"/>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3</a:t>
                </a:r>
              </a:p>
            </p:txBody>
          </p:sp>
        </p:grpSp>
        <p:sp>
          <p:nvSpPr>
            <p:cNvPr id="42" name="TextBox 42"/>
            <p:cNvSpPr txBox="1"/>
            <p:nvPr/>
          </p:nvSpPr>
          <p:spPr>
            <a:xfrm>
              <a:off x="5315383" y="4960954"/>
              <a:ext cx="564049" cy="120161"/>
            </a:xfrm>
            <a:prstGeom prst="rect">
              <a:avLst/>
            </a:prstGeom>
          </p:spPr>
          <p:txBody>
            <a:bodyPr lIns="0" tIns="0" rIns="0" bIns="0" rtlCol="0" anchor="t">
              <a:spAutoFit/>
            </a:bodyPr>
            <a:lstStyle/>
            <a:p>
              <a:pPr algn="ctr">
                <a:lnSpc>
                  <a:spcPts val="1047"/>
                </a:lnSpc>
                <a:spcBef>
                  <a:spcPct val="0"/>
                </a:spcBef>
              </a:pPr>
              <a:r>
                <a:rPr lang="en-US" sz="748" b="1" dirty="0">
                  <a:solidFill>
                    <a:srgbClr val="000000"/>
                  </a:solidFill>
                  <a:latin typeface="Roboto" panose="02000000000000000000" pitchFamily="2" charset="0"/>
                  <a:ea typeface="Roboto" panose="02000000000000000000" pitchFamily="2" charset="0"/>
                </a:rPr>
                <a:t>COMUNITY 2</a:t>
              </a:r>
            </a:p>
          </p:txBody>
        </p:sp>
        <p:sp>
          <p:nvSpPr>
            <p:cNvPr id="44" name="Freeform 44"/>
            <p:cNvSpPr/>
            <p:nvPr/>
          </p:nvSpPr>
          <p:spPr>
            <a:xfrm rot="611515">
              <a:off x="737681" y="7637061"/>
              <a:ext cx="3316034" cy="1994661"/>
            </a:xfrm>
            <a:custGeom>
              <a:avLst/>
              <a:gdLst/>
              <a:ahLst/>
              <a:cxnLst/>
              <a:rect l="l" t="t" r="r" b="b"/>
              <a:pathLst>
                <a:path w="809173" h="812800">
                  <a:moveTo>
                    <a:pt x="404587" y="0"/>
                  </a:moveTo>
                  <a:cubicBezTo>
                    <a:pt x="628326" y="1001"/>
                    <a:pt x="809173" y="182659"/>
                    <a:pt x="809173" y="406400"/>
                  </a:cubicBezTo>
                  <a:cubicBezTo>
                    <a:pt x="809173" y="630141"/>
                    <a:pt x="628326" y="811799"/>
                    <a:pt x="404587" y="812800"/>
                  </a:cubicBezTo>
                  <a:cubicBezTo>
                    <a:pt x="180848" y="811799"/>
                    <a:pt x="0" y="630141"/>
                    <a:pt x="0" y="406400"/>
                  </a:cubicBezTo>
                  <a:cubicBezTo>
                    <a:pt x="0" y="182659"/>
                    <a:pt x="180848" y="1001"/>
                    <a:pt x="404587" y="0"/>
                  </a:cubicBezTo>
                  <a:close/>
                </a:path>
              </a:pathLst>
            </a:custGeom>
            <a:solidFill>
              <a:srgbClr val="CFE8EB">
                <a:alpha val="49804"/>
              </a:srgbClr>
            </a:solidFill>
          </p:spPr>
        </p:sp>
        <p:sp>
          <p:nvSpPr>
            <p:cNvPr id="45" name="TextBox 45"/>
            <p:cNvSpPr txBox="1"/>
            <p:nvPr/>
          </p:nvSpPr>
          <p:spPr>
            <a:xfrm rot="611515">
              <a:off x="1060686" y="7725029"/>
              <a:ext cx="1486650" cy="1550977"/>
            </a:xfrm>
            <a:prstGeom prst="rect">
              <a:avLst/>
            </a:prstGeom>
          </p:spPr>
          <p:txBody>
            <a:bodyPr lIns="47892" tIns="47892" rIns="47892" bIns="47892" rtlCol="0" anchor="ctr"/>
            <a:lstStyle/>
            <a:p>
              <a:pPr algn="ctr">
                <a:lnSpc>
                  <a:spcPts val="1120"/>
                </a:lnSpc>
              </a:pPr>
              <a:endParaRPr b="1">
                <a:latin typeface="Roboto" panose="02000000000000000000" pitchFamily="2" charset="0"/>
                <a:ea typeface="Roboto" panose="02000000000000000000" pitchFamily="2" charset="0"/>
              </a:endParaRPr>
            </a:p>
          </p:txBody>
        </p:sp>
        <p:sp>
          <p:nvSpPr>
            <p:cNvPr id="55" name="TextBox 55"/>
            <p:cNvSpPr txBox="1"/>
            <p:nvPr/>
          </p:nvSpPr>
          <p:spPr>
            <a:xfrm>
              <a:off x="2411384" y="9323759"/>
              <a:ext cx="564049" cy="120161"/>
            </a:xfrm>
            <a:prstGeom prst="rect">
              <a:avLst/>
            </a:prstGeom>
          </p:spPr>
          <p:txBody>
            <a:bodyPr lIns="0" tIns="0" rIns="0" bIns="0" rtlCol="0" anchor="t">
              <a:spAutoFit/>
            </a:bodyPr>
            <a:lstStyle/>
            <a:p>
              <a:pPr algn="ctr">
                <a:lnSpc>
                  <a:spcPts val="1047"/>
                </a:lnSpc>
                <a:spcBef>
                  <a:spcPct val="0"/>
                </a:spcBef>
              </a:pPr>
              <a:r>
                <a:rPr lang="en-US" sz="748" b="1" dirty="0">
                  <a:solidFill>
                    <a:srgbClr val="000000"/>
                  </a:solidFill>
                  <a:latin typeface="Roboto" panose="02000000000000000000" pitchFamily="2" charset="0"/>
                  <a:ea typeface="Roboto" panose="02000000000000000000" pitchFamily="2" charset="0"/>
                </a:rPr>
                <a:t>COMUNITY 3</a:t>
              </a:r>
            </a:p>
          </p:txBody>
        </p:sp>
        <p:grpSp>
          <p:nvGrpSpPr>
            <p:cNvPr id="56" name="Group 56"/>
            <p:cNvGrpSpPr/>
            <p:nvPr/>
          </p:nvGrpSpPr>
          <p:grpSpPr>
            <a:xfrm>
              <a:off x="1779723" y="7809487"/>
              <a:ext cx="598089" cy="598089"/>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58" name="TextBox 58"/>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2</a:t>
                </a:r>
              </a:p>
            </p:txBody>
          </p:sp>
        </p:grpSp>
        <p:grpSp>
          <p:nvGrpSpPr>
            <p:cNvPr id="59" name="Group 59"/>
            <p:cNvGrpSpPr/>
            <p:nvPr/>
          </p:nvGrpSpPr>
          <p:grpSpPr>
            <a:xfrm>
              <a:off x="1682756" y="8634392"/>
              <a:ext cx="598089" cy="598089"/>
              <a:chOff x="0" y="0"/>
              <a:chExt cx="812800" cy="812800"/>
            </a:xfrm>
          </p:grpSpPr>
          <p:sp>
            <p:nvSpPr>
              <p:cNvPr id="60" name="Freeform 6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61" name="TextBox 61"/>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5</a:t>
                </a:r>
              </a:p>
            </p:txBody>
          </p:sp>
        </p:grpSp>
        <p:sp>
          <p:nvSpPr>
            <p:cNvPr id="63" name="Freeform 63"/>
            <p:cNvSpPr/>
            <p:nvPr/>
          </p:nvSpPr>
          <p:spPr>
            <a:xfrm rot="17812976">
              <a:off x="3900816" y="6849981"/>
              <a:ext cx="3061420" cy="2241101"/>
            </a:xfrm>
            <a:custGeom>
              <a:avLst/>
              <a:gdLst/>
              <a:ahLst/>
              <a:cxnLst/>
              <a:rect l="l" t="t" r="r" b="b"/>
              <a:pathLst>
                <a:path w="809173" h="812800">
                  <a:moveTo>
                    <a:pt x="404587" y="0"/>
                  </a:moveTo>
                  <a:cubicBezTo>
                    <a:pt x="628326" y="1001"/>
                    <a:pt x="809173" y="182659"/>
                    <a:pt x="809173" y="406400"/>
                  </a:cubicBezTo>
                  <a:cubicBezTo>
                    <a:pt x="809173" y="630141"/>
                    <a:pt x="628326" y="811799"/>
                    <a:pt x="404587" y="812800"/>
                  </a:cubicBezTo>
                  <a:cubicBezTo>
                    <a:pt x="180848" y="811799"/>
                    <a:pt x="0" y="630141"/>
                    <a:pt x="0" y="406400"/>
                  </a:cubicBezTo>
                  <a:cubicBezTo>
                    <a:pt x="0" y="182659"/>
                    <a:pt x="180848" y="1001"/>
                    <a:pt x="404587" y="0"/>
                  </a:cubicBezTo>
                  <a:close/>
                </a:path>
              </a:pathLst>
            </a:custGeom>
            <a:solidFill>
              <a:srgbClr val="CFE8EB">
                <a:alpha val="49804"/>
              </a:srgbClr>
            </a:solidFill>
          </p:spPr>
        </p:sp>
        <p:sp>
          <p:nvSpPr>
            <p:cNvPr id="64" name="TextBox 64"/>
            <p:cNvSpPr txBox="1"/>
            <p:nvPr/>
          </p:nvSpPr>
          <p:spPr>
            <a:xfrm rot="17812976">
              <a:off x="4458986" y="7652762"/>
              <a:ext cx="1486650" cy="1550977"/>
            </a:xfrm>
            <a:prstGeom prst="rect">
              <a:avLst/>
            </a:prstGeom>
          </p:spPr>
          <p:txBody>
            <a:bodyPr lIns="47892" tIns="47892" rIns="47892" bIns="47892" rtlCol="0" anchor="ctr"/>
            <a:lstStyle/>
            <a:p>
              <a:pPr algn="ctr">
                <a:lnSpc>
                  <a:spcPts val="1120"/>
                </a:lnSpc>
              </a:pPr>
              <a:endParaRPr>
                <a:latin typeface="Roboto" panose="02000000000000000000" pitchFamily="2" charset="0"/>
                <a:ea typeface="Roboto" panose="02000000000000000000" pitchFamily="2" charset="0"/>
              </a:endParaRPr>
            </a:p>
          </p:txBody>
        </p:sp>
        <p:grpSp>
          <p:nvGrpSpPr>
            <p:cNvPr id="65" name="Group 65"/>
            <p:cNvGrpSpPr/>
            <p:nvPr/>
          </p:nvGrpSpPr>
          <p:grpSpPr>
            <a:xfrm>
              <a:off x="5335736" y="6830396"/>
              <a:ext cx="598089" cy="598089"/>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67" name="TextBox 67"/>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3</a:t>
                </a:r>
              </a:p>
            </p:txBody>
          </p:sp>
        </p:grpSp>
        <p:grpSp>
          <p:nvGrpSpPr>
            <p:cNvPr id="68" name="Group 68"/>
            <p:cNvGrpSpPr/>
            <p:nvPr/>
          </p:nvGrpSpPr>
          <p:grpSpPr>
            <a:xfrm>
              <a:off x="4717294" y="8222831"/>
              <a:ext cx="598089" cy="598089"/>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70" name="TextBox 70"/>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1</a:t>
                </a:r>
              </a:p>
            </p:txBody>
          </p:sp>
        </p:grpSp>
        <p:grpSp>
          <p:nvGrpSpPr>
            <p:cNvPr id="71" name="Group 71"/>
            <p:cNvGrpSpPr/>
            <p:nvPr/>
          </p:nvGrpSpPr>
          <p:grpSpPr>
            <a:xfrm>
              <a:off x="5754004" y="7412614"/>
              <a:ext cx="598089" cy="598089"/>
              <a:chOff x="0" y="0"/>
              <a:chExt cx="812800" cy="812800"/>
            </a:xfrm>
          </p:grpSpPr>
          <p:sp>
            <p:nvSpPr>
              <p:cNvPr id="72" name="Freeform 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73" name="TextBox 73"/>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4</a:t>
                </a:r>
              </a:p>
            </p:txBody>
          </p:sp>
        </p:grpSp>
        <p:sp>
          <p:nvSpPr>
            <p:cNvPr id="74" name="TextBox 74"/>
            <p:cNvSpPr txBox="1"/>
            <p:nvPr/>
          </p:nvSpPr>
          <p:spPr>
            <a:xfrm>
              <a:off x="4835636" y="8958901"/>
              <a:ext cx="564049" cy="120161"/>
            </a:xfrm>
            <a:prstGeom prst="rect">
              <a:avLst/>
            </a:prstGeom>
          </p:spPr>
          <p:txBody>
            <a:bodyPr lIns="0" tIns="0" rIns="0" bIns="0" rtlCol="0" anchor="t">
              <a:spAutoFit/>
            </a:bodyPr>
            <a:lstStyle/>
            <a:p>
              <a:pPr algn="ctr">
                <a:lnSpc>
                  <a:spcPts val="1047"/>
                </a:lnSpc>
                <a:spcBef>
                  <a:spcPct val="0"/>
                </a:spcBef>
              </a:pPr>
              <a:r>
                <a:rPr lang="en-US" sz="748" b="1" dirty="0">
                  <a:solidFill>
                    <a:srgbClr val="000000"/>
                  </a:solidFill>
                  <a:latin typeface="Roboto" panose="02000000000000000000" pitchFamily="2" charset="0"/>
                  <a:ea typeface="Roboto" panose="02000000000000000000" pitchFamily="2" charset="0"/>
                </a:rPr>
                <a:t>COMUNITY 4</a:t>
              </a:r>
            </a:p>
          </p:txBody>
        </p:sp>
        <p:grpSp>
          <p:nvGrpSpPr>
            <p:cNvPr id="75" name="Group 75"/>
            <p:cNvGrpSpPr/>
            <p:nvPr/>
          </p:nvGrpSpPr>
          <p:grpSpPr>
            <a:xfrm>
              <a:off x="4914562" y="7510442"/>
              <a:ext cx="598089" cy="598089"/>
              <a:chOff x="0" y="0"/>
              <a:chExt cx="812800" cy="812800"/>
            </a:xfrm>
          </p:grpSpPr>
          <p:sp>
            <p:nvSpPr>
              <p:cNvPr id="76" name="Freeform 7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77" name="TextBox 77"/>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2</a:t>
                </a:r>
              </a:p>
            </p:txBody>
          </p:sp>
        </p:grpSp>
        <p:grpSp>
          <p:nvGrpSpPr>
            <p:cNvPr id="78" name="Group 78"/>
            <p:cNvGrpSpPr/>
            <p:nvPr/>
          </p:nvGrpSpPr>
          <p:grpSpPr>
            <a:xfrm>
              <a:off x="5391583" y="8108531"/>
              <a:ext cx="598089" cy="598089"/>
              <a:chOff x="0" y="0"/>
              <a:chExt cx="812800" cy="812800"/>
            </a:xfrm>
          </p:grpSpPr>
          <p:sp>
            <p:nvSpPr>
              <p:cNvPr id="79" name="Freeform 7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80" name="TextBox 80"/>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5</a:t>
                </a:r>
              </a:p>
            </p:txBody>
          </p:sp>
        </p:grpSp>
        <p:sp>
          <p:nvSpPr>
            <p:cNvPr id="81" name="AutoShape 81"/>
            <p:cNvSpPr/>
            <p:nvPr/>
          </p:nvSpPr>
          <p:spPr>
            <a:xfrm rot="2504699">
              <a:off x="2374121" y="5876114"/>
              <a:ext cx="1022888" cy="0"/>
            </a:xfrm>
            <a:prstGeom prst="line">
              <a:avLst/>
            </a:prstGeom>
            <a:ln w="19050" cap="flat">
              <a:solidFill>
                <a:srgbClr val="404040"/>
              </a:solidFill>
              <a:prstDash val="dash"/>
              <a:headEnd type="none" w="sm" len="sm"/>
              <a:tailEnd type="none" w="sm" len="sm"/>
            </a:ln>
          </p:spPr>
        </p:sp>
        <p:sp>
          <p:nvSpPr>
            <p:cNvPr id="82" name="AutoShape 82"/>
            <p:cNvSpPr/>
            <p:nvPr/>
          </p:nvSpPr>
          <p:spPr>
            <a:xfrm rot="2148420">
              <a:off x="1673844" y="5956615"/>
              <a:ext cx="1521797" cy="0"/>
            </a:xfrm>
            <a:prstGeom prst="line">
              <a:avLst/>
            </a:prstGeom>
            <a:ln w="19050" cap="flat">
              <a:solidFill>
                <a:srgbClr val="404040"/>
              </a:solidFill>
              <a:prstDash val="solid"/>
              <a:headEnd type="none" w="sm" len="sm"/>
              <a:tailEnd type="none" w="sm" len="sm"/>
            </a:ln>
          </p:spPr>
        </p:sp>
        <p:sp>
          <p:nvSpPr>
            <p:cNvPr id="83" name="AutoShape 83"/>
            <p:cNvSpPr/>
            <p:nvPr/>
          </p:nvSpPr>
          <p:spPr>
            <a:xfrm rot="3096176">
              <a:off x="2150316" y="5569543"/>
              <a:ext cx="1669476" cy="0"/>
            </a:xfrm>
            <a:prstGeom prst="line">
              <a:avLst/>
            </a:prstGeom>
            <a:ln w="19050" cap="flat">
              <a:solidFill>
                <a:srgbClr val="404040"/>
              </a:solidFill>
              <a:prstDash val="solid"/>
              <a:headEnd type="none" w="sm" len="sm"/>
              <a:tailEnd type="none" w="sm" len="sm"/>
            </a:ln>
          </p:spPr>
        </p:sp>
        <p:sp>
          <p:nvSpPr>
            <p:cNvPr id="84" name="AutoShape 84"/>
            <p:cNvSpPr/>
            <p:nvPr/>
          </p:nvSpPr>
          <p:spPr>
            <a:xfrm rot="8169082">
              <a:off x="3762087" y="6071068"/>
              <a:ext cx="977086" cy="0"/>
            </a:xfrm>
            <a:prstGeom prst="line">
              <a:avLst/>
            </a:prstGeom>
            <a:ln w="19050" cap="flat">
              <a:solidFill>
                <a:srgbClr val="404040"/>
              </a:solidFill>
              <a:prstDash val="solid"/>
              <a:headEnd type="none" w="sm" len="sm"/>
              <a:tailEnd type="none" w="sm" len="sm"/>
            </a:ln>
          </p:spPr>
        </p:sp>
        <p:sp>
          <p:nvSpPr>
            <p:cNvPr id="85" name="AutoShape 85"/>
            <p:cNvSpPr/>
            <p:nvPr/>
          </p:nvSpPr>
          <p:spPr>
            <a:xfrm rot="8824622">
              <a:off x="3923186" y="6130343"/>
              <a:ext cx="1588066" cy="0"/>
            </a:xfrm>
            <a:prstGeom prst="line">
              <a:avLst/>
            </a:prstGeom>
            <a:ln w="19050" cap="flat">
              <a:solidFill>
                <a:srgbClr val="404040"/>
              </a:solidFill>
              <a:prstDash val="solid"/>
              <a:headEnd type="none" w="sm" len="sm"/>
              <a:tailEnd type="none" w="sm" len="sm"/>
            </a:ln>
          </p:spPr>
        </p:sp>
        <p:sp>
          <p:nvSpPr>
            <p:cNvPr id="86" name="AutoShape 86"/>
            <p:cNvSpPr/>
            <p:nvPr/>
          </p:nvSpPr>
          <p:spPr>
            <a:xfrm rot="7465889">
              <a:off x="3540301" y="5604834"/>
              <a:ext cx="1515101" cy="0"/>
            </a:xfrm>
            <a:prstGeom prst="line">
              <a:avLst/>
            </a:prstGeom>
            <a:ln w="19050" cap="flat">
              <a:solidFill>
                <a:srgbClr val="404040"/>
              </a:solidFill>
              <a:prstDash val="sysDot"/>
              <a:headEnd type="none" w="sm" len="sm"/>
              <a:tailEnd type="none" w="sm" len="sm"/>
            </a:ln>
          </p:spPr>
        </p:sp>
        <p:grpSp>
          <p:nvGrpSpPr>
            <p:cNvPr id="87" name="Group 87"/>
            <p:cNvGrpSpPr/>
            <p:nvPr/>
          </p:nvGrpSpPr>
          <p:grpSpPr>
            <a:xfrm>
              <a:off x="4638202" y="4522329"/>
              <a:ext cx="598089" cy="598089"/>
              <a:chOff x="0" y="0"/>
              <a:chExt cx="812800" cy="812800"/>
            </a:xfrm>
          </p:grpSpPr>
          <p:sp>
            <p:nvSpPr>
              <p:cNvPr id="88" name="Freeform 8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89" name="TextBox 89"/>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1</a:t>
                </a:r>
              </a:p>
            </p:txBody>
          </p:sp>
        </p:grpSp>
        <p:sp>
          <p:nvSpPr>
            <p:cNvPr id="90" name="AutoShape 90"/>
            <p:cNvSpPr/>
            <p:nvPr/>
          </p:nvSpPr>
          <p:spPr>
            <a:xfrm rot="8331537">
              <a:off x="2106116" y="7375028"/>
              <a:ext cx="1602727" cy="0"/>
            </a:xfrm>
            <a:prstGeom prst="line">
              <a:avLst/>
            </a:prstGeom>
            <a:ln w="19050" cap="flat">
              <a:solidFill>
                <a:srgbClr val="404040"/>
              </a:solidFill>
              <a:prstDash val="sysDot"/>
              <a:headEnd type="none" w="sm" len="sm"/>
              <a:tailEnd type="none" w="sm" len="sm"/>
            </a:ln>
          </p:spPr>
        </p:sp>
        <p:sp>
          <p:nvSpPr>
            <p:cNvPr id="91" name="AutoShape 91"/>
            <p:cNvSpPr/>
            <p:nvPr/>
          </p:nvSpPr>
          <p:spPr>
            <a:xfrm rot="7723924">
              <a:off x="1751878" y="7821528"/>
              <a:ext cx="2228224" cy="0"/>
            </a:xfrm>
            <a:prstGeom prst="line">
              <a:avLst/>
            </a:prstGeom>
            <a:ln w="19050" cap="flat">
              <a:solidFill>
                <a:srgbClr val="404040"/>
              </a:solidFill>
              <a:prstDash val="sysDot"/>
              <a:headEnd type="none" w="sm" len="sm"/>
              <a:tailEnd type="none" w="sm" len="sm"/>
            </a:ln>
          </p:spPr>
        </p:sp>
        <p:sp>
          <p:nvSpPr>
            <p:cNvPr id="92" name="AutoShape 92"/>
            <p:cNvSpPr/>
            <p:nvPr/>
          </p:nvSpPr>
          <p:spPr>
            <a:xfrm rot="6969448">
              <a:off x="2267653" y="7889824"/>
              <a:ext cx="1850772" cy="10280"/>
            </a:xfrm>
            <a:prstGeom prst="line">
              <a:avLst/>
            </a:prstGeom>
            <a:ln w="19050" cap="flat">
              <a:solidFill>
                <a:srgbClr val="404040"/>
              </a:solidFill>
              <a:prstDash val="solid"/>
              <a:headEnd type="none" w="sm" len="sm"/>
              <a:tailEnd type="none" w="sm" len="sm"/>
            </a:ln>
          </p:spPr>
        </p:sp>
        <p:sp>
          <p:nvSpPr>
            <p:cNvPr id="93" name="AutoShape 93"/>
            <p:cNvSpPr/>
            <p:nvPr/>
          </p:nvSpPr>
          <p:spPr>
            <a:xfrm rot="6141313">
              <a:off x="2839069" y="7793380"/>
              <a:ext cx="1395203" cy="13148"/>
            </a:xfrm>
            <a:prstGeom prst="line">
              <a:avLst/>
            </a:prstGeom>
            <a:ln w="19050" cap="flat">
              <a:solidFill>
                <a:srgbClr val="404040"/>
              </a:solidFill>
              <a:prstDash val="solid"/>
              <a:headEnd type="none" w="sm" len="sm"/>
              <a:tailEnd type="none" w="sm" len="sm"/>
            </a:ln>
          </p:spPr>
        </p:sp>
        <p:sp>
          <p:nvSpPr>
            <p:cNvPr id="94" name="AutoShape 94"/>
            <p:cNvSpPr/>
            <p:nvPr/>
          </p:nvSpPr>
          <p:spPr>
            <a:xfrm rot="8641971" flipV="1">
              <a:off x="1166991" y="7463609"/>
              <a:ext cx="2275328" cy="34030"/>
            </a:xfrm>
            <a:prstGeom prst="line">
              <a:avLst/>
            </a:prstGeom>
            <a:ln w="19050" cap="flat">
              <a:solidFill>
                <a:srgbClr val="404040"/>
              </a:solidFill>
              <a:prstDash val="solid"/>
              <a:headEnd type="none" w="sm" len="sm"/>
              <a:tailEnd type="none" w="sm" len="sm"/>
            </a:ln>
          </p:spPr>
        </p:sp>
        <p:sp>
          <p:nvSpPr>
            <p:cNvPr id="95" name="AutoShape 95"/>
            <p:cNvSpPr/>
            <p:nvPr/>
          </p:nvSpPr>
          <p:spPr>
            <a:xfrm rot="3010030">
              <a:off x="3629906" y="7723401"/>
              <a:ext cx="1456675" cy="0"/>
            </a:xfrm>
            <a:prstGeom prst="line">
              <a:avLst/>
            </a:prstGeom>
            <a:ln w="19050" cap="flat">
              <a:solidFill>
                <a:srgbClr val="404040"/>
              </a:solidFill>
              <a:prstDash val="solid"/>
              <a:headEnd type="none" w="sm" len="sm"/>
              <a:tailEnd type="none" w="sm" len="sm"/>
            </a:ln>
          </p:spPr>
        </p:sp>
        <p:sp>
          <p:nvSpPr>
            <p:cNvPr id="96" name="AutoShape 96"/>
            <p:cNvSpPr/>
            <p:nvPr/>
          </p:nvSpPr>
          <p:spPr>
            <a:xfrm rot="2583314">
              <a:off x="3768923" y="7757964"/>
              <a:ext cx="1875153" cy="0"/>
            </a:xfrm>
            <a:prstGeom prst="line">
              <a:avLst/>
            </a:prstGeom>
            <a:ln w="19050" cap="flat">
              <a:solidFill>
                <a:srgbClr val="404040"/>
              </a:solidFill>
              <a:prstDash val="dash"/>
              <a:headEnd type="none" w="sm" len="sm"/>
              <a:tailEnd type="none" w="sm" len="sm"/>
            </a:ln>
          </p:spPr>
        </p:sp>
        <p:sp>
          <p:nvSpPr>
            <p:cNvPr id="97" name="AutoShape 97"/>
            <p:cNvSpPr/>
            <p:nvPr/>
          </p:nvSpPr>
          <p:spPr>
            <a:xfrm rot="2150811">
              <a:off x="3999548" y="7310552"/>
              <a:ext cx="1073288" cy="0"/>
            </a:xfrm>
            <a:prstGeom prst="line">
              <a:avLst/>
            </a:prstGeom>
            <a:ln w="19050" cap="flat">
              <a:solidFill>
                <a:srgbClr val="404040"/>
              </a:solidFill>
              <a:prstDash val="solid"/>
              <a:headEnd type="none" w="sm" len="sm"/>
              <a:tailEnd type="none" w="sm" len="sm"/>
            </a:ln>
          </p:spPr>
        </p:sp>
        <p:sp>
          <p:nvSpPr>
            <p:cNvPr id="98" name="AutoShape 98"/>
            <p:cNvSpPr/>
            <p:nvPr/>
          </p:nvSpPr>
          <p:spPr>
            <a:xfrm rot="1271926">
              <a:off x="4044127" y="7270220"/>
              <a:ext cx="1790622" cy="0"/>
            </a:xfrm>
            <a:prstGeom prst="line">
              <a:avLst/>
            </a:prstGeom>
            <a:ln w="19050" cap="flat">
              <a:solidFill>
                <a:srgbClr val="404040"/>
              </a:solidFill>
              <a:prstDash val="solid"/>
              <a:headEnd type="none" w="sm" len="sm"/>
              <a:tailEnd type="none" w="sm" len="sm"/>
            </a:ln>
          </p:spPr>
        </p:sp>
        <p:sp>
          <p:nvSpPr>
            <p:cNvPr id="99" name="AutoShape 99"/>
            <p:cNvSpPr/>
            <p:nvPr/>
          </p:nvSpPr>
          <p:spPr>
            <a:xfrm rot="706533">
              <a:off x="4155058" y="6998159"/>
              <a:ext cx="1193234" cy="0"/>
            </a:xfrm>
            <a:prstGeom prst="line">
              <a:avLst/>
            </a:prstGeom>
            <a:ln w="19050" cap="flat">
              <a:solidFill>
                <a:srgbClr val="404040"/>
              </a:solidFill>
              <a:prstDash val="solid"/>
              <a:headEnd type="none" w="sm" len="sm"/>
              <a:tailEnd type="none" w="sm" len="sm"/>
            </a:ln>
          </p:spPr>
        </p:sp>
        <p:grpSp>
          <p:nvGrpSpPr>
            <p:cNvPr id="100" name="Group 100"/>
            <p:cNvGrpSpPr/>
            <p:nvPr/>
          </p:nvGrpSpPr>
          <p:grpSpPr>
            <a:xfrm>
              <a:off x="2873418" y="5949555"/>
              <a:ext cx="1560887" cy="1560887"/>
              <a:chOff x="0" y="0"/>
              <a:chExt cx="2081182" cy="2081182"/>
            </a:xfrm>
          </p:grpSpPr>
          <p:grpSp>
            <p:nvGrpSpPr>
              <p:cNvPr id="101" name="Group 101"/>
              <p:cNvGrpSpPr/>
              <p:nvPr/>
            </p:nvGrpSpPr>
            <p:grpSpPr>
              <a:xfrm>
                <a:off x="0" y="0"/>
                <a:ext cx="2081182" cy="2081182"/>
                <a:chOff x="0" y="0"/>
                <a:chExt cx="812800" cy="812800"/>
              </a:xfrm>
            </p:grpSpPr>
            <p:sp>
              <p:nvSpPr>
                <p:cNvPr id="102" name="Freeform 10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78A99"/>
                </a:solidFill>
              </p:spPr>
            </p:sp>
            <p:sp>
              <p:nvSpPr>
                <p:cNvPr id="103" name="TextBox 10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04" name="TextBox 104"/>
              <p:cNvSpPr txBox="1"/>
              <p:nvPr/>
            </p:nvSpPr>
            <p:spPr>
              <a:xfrm>
                <a:off x="172088" y="866716"/>
                <a:ext cx="1737006" cy="333375"/>
              </a:xfrm>
              <a:prstGeom prst="rect">
                <a:avLst/>
              </a:prstGeom>
            </p:spPr>
            <p:txBody>
              <a:bodyPr lIns="0" tIns="0" rIns="0" bIns="0" rtlCol="0" anchor="t">
                <a:spAutoFit/>
              </a:bodyPr>
              <a:lstStyle/>
              <a:p>
                <a:pPr algn="ctr">
                  <a:lnSpc>
                    <a:spcPts val="1950"/>
                  </a:lnSpc>
                </a:pPr>
                <a:r>
                  <a:rPr lang="en-US" sz="1500" spc="37" dirty="0">
                    <a:solidFill>
                      <a:srgbClr val="FFFFFF"/>
                    </a:solidFill>
                    <a:latin typeface="Bebas Neue" panose="020B0606020202050201" pitchFamily="34" charset="0"/>
                  </a:rPr>
                  <a:t>DAVID GAHEGAN</a:t>
                </a:r>
              </a:p>
            </p:txBody>
          </p:sp>
        </p:grpSp>
        <p:grpSp>
          <p:nvGrpSpPr>
            <p:cNvPr id="49" name="Group 49"/>
            <p:cNvGrpSpPr/>
            <p:nvPr/>
          </p:nvGrpSpPr>
          <p:grpSpPr>
            <a:xfrm>
              <a:off x="1124483" y="8108531"/>
              <a:ext cx="598089" cy="598089"/>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51" name="TextBox 51"/>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1</a:t>
                </a:r>
              </a:p>
            </p:txBody>
          </p:sp>
        </p:grpSp>
        <p:grpSp>
          <p:nvGrpSpPr>
            <p:cNvPr id="46" name="Group 46"/>
            <p:cNvGrpSpPr/>
            <p:nvPr/>
          </p:nvGrpSpPr>
          <p:grpSpPr>
            <a:xfrm>
              <a:off x="2394364" y="8634392"/>
              <a:ext cx="598089" cy="598089"/>
              <a:chOff x="0" y="0"/>
              <a:chExt cx="812800" cy="812800"/>
            </a:xfrm>
          </p:grpSpPr>
          <p:sp>
            <p:nvSpPr>
              <p:cNvPr id="47" name="Freeform 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48" name="TextBox 48"/>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dirty="0">
                    <a:solidFill>
                      <a:srgbClr val="000000"/>
                    </a:solidFill>
                    <a:latin typeface="Roboto" panose="02000000000000000000" pitchFamily="2" charset="0"/>
                    <a:ea typeface="Roboto" panose="02000000000000000000" pitchFamily="2" charset="0"/>
                  </a:rPr>
                  <a:t>Name 3</a:t>
                </a:r>
              </a:p>
            </p:txBody>
          </p:sp>
        </p:grpSp>
        <p:grpSp>
          <p:nvGrpSpPr>
            <p:cNvPr id="52" name="Group 52"/>
            <p:cNvGrpSpPr/>
            <p:nvPr/>
          </p:nvGrpSpPr>
          <p:grpSpPr>
            <a:xfrm>
              <a:off x="3051825" y="8389386"/>
              <a:ext cx="598089" cy="598089"/>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6D1D8"/>
              </a:solidFill>
            </p:spPr>
          </p:sp>
          <p:sp>
            <p:nvSpPr>
              <p:cNvPr id="54" name="TextBox 54"/>
              <p:cNvSpPr txBox="1"/>
              <p:nvPr/>
            </p:nvSpPr>
            <p:spPr>
              <a:xfrm>
                <a:off x="76200" y="47625"/>
                <a:ext cx="660400" cy="688975"/>
              </a:xfrm>
              <a:prstGeom prst="rect">
                <a:avLst/>
              </a:prstGeom>
            </p:spPr>
            <p:txBody>
              <a:bodyPr lIns="47892" tIns="47892" rIns="47892" bIns="47892" rtlCol="0" anchor="ctr"/>
              <a:lstStyle/>
              <a:p>
                <a:pPr algn="ctr">
                  <a:lnSpc>
                    <a:spcPts val="1120"/>
                  </a:lnSpc>
                </a:pPr>
                <a:r>
                  <a:rPr lang="en-US" sz="800" b="1">
                    <a:solidFill>
                      <a:srgbClr val="000000"/>
                    </a:solidFill>
                    <a:latin typeface="Roboto" panose="02000000000000000000" pitchFamily="2" charset="0"/>
                    <a:ea typeface="Roboto" panose="02000000000000000000" pitchFamily="2" charset="0"/>
                  </a:rPr>
                  <a:t>Name 4</a:t>
                </a: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111</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Bebas Neue</vt:lpstr>
      <vt:lpstr>Calibri</vt:lpstr>
      <vt:lpstr>Roboto</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Ecomap Template - Portrait</dc:title>
  <cp:lastModifiedBy>Hương Tecpen</cp:lastModifiedBy>
  <cp:revision>3</cp:revision>
  <dcterms:created xsi:type="dcterms:W3CDTF">2006-08-16T00:00:00Z</dcterms:created>
  <dcterms:modified xsi:type="dcterms:W3CDTF">2022-11-17T03:43:59Z</dcterms:modified>
  <dc:identifier>DAFRN2WVX7k</dc:identifier>
</cp:coreProperties>
</file>