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000" y="2686117"/>
            <a:ext cx="6205200" cy="6372007"/>
            <a:chOff x="0" y="0"/>
            <a:chExt cx="8273600" cy="8496010"/>
          </a:xfrm>
        </p:grpSpPr>
        <p:grpSp>
          <p:nvGrpSpPr>
            <p:cNvPr id="3" name="Group 3"/>
            <p:cNvGrpSpPr/>
            <p:nvPr/>
          </p:nvGrpSpPr>
          <p:grpSpPr>
            <a:xfrm rot="2700000">
              <a:off x="384214" y="1488741"/>
              <a:ext cx="3892569" cy="1480869"/>
              <a:chOff x="0" y="0"/>
              <a:chExt cx="4029311" cy="15328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629086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3629086" h="1511300">
                    <a:moveTo>
                      <a:pt x="3017956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3629086" y="781050"/>
                    </a:lnTo>
                    <a:lnTo>
                      <a:pt x="3629086" y="730250"/>
                    </a:lnTo>
                    <a:lnTo>
                      <a:pt x="3017956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 rot="918072">
              <a:off x="143192" y="3137180"/>
              <a:ext cx="2309081" cy="1033625"/>
              <a:chOff x="0" y="0"/>
              <a:chExt cx="3424421" cy="153289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159133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3159133" h="1511300">
                    <a:moveTo>
                      <a:pt x="2715510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3159133" y="781050"/>
                    </a:lnTo>
                    <a:lnTo>
                      <a:pt x="3159133" y="730250"/>
                    </a:lnTo>
                    <a:lnTo>
                      <a:pt x="2715510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6321150">
              <a:off x="3277372" y="6300245"/>
              <a:ext cx="2006067" cy="942448"/>
              <a:chOff x="0" y="0"/>
              <a:chExt cx="3281939" cy="153289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3048435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3048435" h="1511300">
                    <a:moveTo>
                      <a:pt x="2644269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3048435" y="781050"/>
                    </a:lnTo>
                    <a:lnTo>
                      <a:pt x="3048435" y="730250"/>
                    </a:lnTo>
                    <a:lnTo>
                      <a:pt x="2644269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 rot="-3226422">
              <a:off x="837053" y="5798233"/>
              <a:ext cx="3762102" cy="1483810"/>
              <a:chOff x="0" y="0"/>
              <a:chExt cx="3886540" cy="1532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518164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3518164" h="1511300">
                    <a:moveTo>
                      <a:pt x="2946570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3518164" y="781050"/>
                    </a:lnTo>
                    <a:lnTo>
                      <a:pt x="3518164" y="730250"/>
                    </a:lnTo>
                    <a:lnTo>
                      <a:pt x="2946570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1103080">
              <a:off x="138087" y="4674653"/>
              <a:ext cx="2469843" cy="1275333"/>
              <a:chOff x="0" y="0"/>
              <a:chExt cx="2968634" cy="153289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805022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2805022" h="1511300">
                    <a:moveTo>
                      <a:pt x="2487617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2805022" y="781050"/>
                    </a:lnTo>
                    <a:lnTo>
                      <a:pt x="2805022" y="730250"/>
                    </a:lnTo>
                    <a:lnTo>
                      <a:pt x="2487617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 rot="5400000">
              <a:off x="2715512" y="727586"/>
              <a:ext cx="2730506" cy="1275333"/>
              <a:chOff x="0" y="0"/>
              <a:chExt cx="3281939" cy="153289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048435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3048435" h="1511300">
                    <a:moveTo>
                      <a:pt x="2644269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3048435" y="781050"/>
                    </a:lnTo>
                    <a:lnTo>
                      <a:pt x="3048435" y="730250"/>
                    </a:lnTo>
                    <a:lnTo>
                      <a:pt x="2644269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 rot="-8100000">
              <a:off x="3642110" y="5421450"/>
              <a:ext cx="4097056" cy="1695398"/>
              <a:chOff x="0" y="0"/>
              <a:chExt cx="3704345" cy="153289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3376612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3376612" h="1511300">
                    <a:moveTo>
                      <a:pt x="2855472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3376612" y="781050"/>
                    </a:lnTo>
                    <a:lnTo>
                      <a:pt x="3376612" y="730250"/>
                    </a:lnTo>
                    <a:lnTo>
                      <a:pt x="2855472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 rot="-10000567">
              <a:off x="5392819" y="4472678"/>
              <a:ext cx="2733750" cy="1275333"/>
              <a:chOff x="0" y="0"/>
              <a:chExt cx="3285838" cy="153289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051465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3051465" h="1511300">
                    <a:moveTo>
                      <a:pt x="2646219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3051465" y="781050"/>
                    </a:lnTo>
                    <a:lnTo>
                      <a:pt x="3051465" y="730250"/>
                    </a:lnTo>
                    <a:lnTo>
                      <a:pt x="2646219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27" name="Group 27"/>
            <p:cNvGrpSpPr/>
            <p:nvPr/>
          </p:nvGrpSpPr>
          <p:grpSpPr>
            <a:xfrm rot="7623197">
              <a:off x="4284848" y="1329204"/>
              <a:ext cx="3272628" cy="1275333"/>
              <a:chOff x="0" y="0"/>
              <a:chExt cx="3933544" cy="153289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554683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3554683" h="1511300">
                    <a:moveTo>
                      <a:pt x="2970072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3554683" y="781050"/>
                    </a:lnTo>
                    <a:lnTo>
                      <a:pt x="3554683" y="730250"/>
                    </a:lnTo>
                    <a:lnTo>
                      <a:pt x="2970072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 rot="9696919">
              <a:off x="5532793" y="2820645"/>
              <a:ext cx="2606199" cy="1275333"/>
              <a:chOff x="0" y="0"/>
              <a:chExt cx="3132528" cy="1532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932355" cy="1511300"/>
              </a:xfrm>
              <a:custGeom>
                <a:avLst/>
                <a:gdLst/>
                <a:ahLst/>
                <a:cxnLst/>
                <a:rect l="l" t="t" r="r" b="b"/>
                <a:pathLst>
                  <a:path w="2932355" h="1511300">
                    <a:moveTo>
                      <a:pt x="2569564" y="730250"/>
                    </a:moveTo>
                    <a:lnTo>
                      <a:pt x="1510030" y="730250"/>
                    </a:lnTo>
                    <a:cubicBezTo>
                      <a:pt x="1497330" y="325120"/>
                      <a:pt x="1163320" y="0"/>
                      <a:pt x="755650" y="0"/>
                    </a:cubicBezTo>
                    <a:cubicBezTo>
                      <a:pt x="339090" y="0"/>
                      <a:pt x="0" y="339090"/>
                      <a:pt x="0" y="755650"/>
                    </a:cubicBezTo>
                    <a:cubicBezTo>
                      <a:pt x="0" y="1172210"/>
                      <a:pt x="339090" y="1511300"/>
                      <a:pt x="755650" y="1511300"/>
                    </a:cubicBezTo>
                    <a:cubicBezTo>
                      <a:pt x="1163320" y="1511300"/>
                      <a:pt x="1497330" y="1186180"/>
                      <a:pt x="1510030" y="781050"/>
                    </a:cubicBezTo>
                    <a:lnTo>
                      <a:pt x="2932355" y="781050"/>
                    </a:lnTo>
                    <a:lnTo>
                      <a:pt x="2932355" y="730250"/>
                    </a:lnTo>
                    <a:lnTo>
                      <a:pt x="2569564" y="730250"/>
                    </a:lnTo>
                    <a:close/>
                  </a:path>
                </a:pathLst>
              </a:custGeom>
              <a:solidFill>
                <a:srgbClr val="25A35A"/>
              </a:solidFill>
            </p:spPr>
          </p:sp>
          <p:sp>
            <p:nvSpPr>
              <p:cNvPr id="32" name="Freeform 32"/>
              <p:cNvSpPr/>
              <p:nvPr/>
            </p:nvSpPr>
            <p:spPr>
              <a:xfrm>
                <a:off x="50800" y="50800"/>
                <a:ext cx="1409700" cy="1409700"/>
              </a:xfrm>
              <a:custGeom>
                <a:avLst/>
                <a:gdLst/>
                <a:ahLst/>
                <a:cxnLst/>
                <a:rect l="l" t="t" r="r" b="b"/>
                <a:pathLst>
                  <a:path w="1409700" h="1409700">
                    <a:moveTo>
                      <a:pt x="704850" y="0"/>
                    </a:moveTo>
                    <a:cubicBezTo>
                      <a:pt x="316230" y="0"/>
                      <a:pt x="0" y="316230"/>
                      <a:pt x="0" y="704850"/>
                    </a:cubicBezTo>
                    <a:cubicBezTo>
                      <a:pt x="0" y="1093470"/>
                      <a:pt x="316230" y="1409700"/>
                      <a:pt x="704850" y="1409700"/>
                    </a:cubicBezTo>
                    <a:cubicBezTo>
                      <a:pt x="1093470" y="1409700"/>
                      <a:pt x="1409700" y="1093470"/>
                      <a:pt x="1409700" y="704850"/>
                    </a:cubicBezTo>
                    <a:cubicBezTo>
                      <a:pt x="1409700" y="316230"/>
                      <a:pt x="1093470" y="0"/>
                      <a:pt x="704850" y="0"/>
                    </a:cubicBezTo>
                    <a:close/>
                  </a:path>
                </a:pathLst>
              </a:custGeom>
              <a:solidFill>
                <a:srgbClr val="E9FDF1"/>
              </a:solidFill>
            </p:spPr>
          </p:sp>
        </p:grpSp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308894" y="2550573"/>
              <a:ext cx="3552203" cy="3552205"/>
            </a:xfrm>
            <a:prstGeom prst="rect">
              <a:avLst/>
            </a:prstGeom>
          </p:spPr>
        </p:pic>
      </p:grpSp>
      <p:sp>
        <p:nvSpPr>
          <p:cNvPr id="34" name="TextBox 34"/>
          <p:cNvSpPr txBox="1"/>
          <p:nvPr/>
        </p:nvSpPr>
        <p:spPr>
          <a:xfrm>
            <a:off x="1278761" y="1039173"/>
            <a:ext cx="5002477" cy="524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5"/>
              </a:lnSpc>
              <a:spcBef>
                <a:spcPct val="0"/>
              </a:spcBef>
            </a:pPr>
            <a:r>
              <a:rPr lang="en-US" sz="3096" b="1" spc="322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BLANK ECOMAP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98633" y="10145550"/>
            <a:ext cx="902564" cy="1493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Poppins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Ecomap Template - Portrait</dc:title>
  <cp:lastModifiedBy>Hương Tecpen</cp:lastModifiedBy>
  <cp:revision>2</cp:revision>
  <dcterms:created xsi:type="dcterms:W3CDTF">2006-08-16T00:00:00Z</dcterms:created>
  <dcterms:modified xsi:type="dcterms:W3CDTF">2022-11-14T19:30:15Z</dcterms:modified>
  <dc:identifier>DAFRN2WVX7k</dc:identifier>
</cp:coreProperties>
</file>