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1828800" cy="2743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reightDispProBook-Italic" panose="02000603080000090004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2" d="100"/>
          <a:sy n="172" d="100"/>
        </p:scale>
        <p:origin x="3096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6184" y="366588"/>
            <a:ext cx="1096433" cy="8415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1026" y="1312705"/>
            <a:ext cx="1184581" cy="30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"/>
              </a:lnSpc>
            </a:pPr>
            <a:r>
              <a:rPr lang="en-US" sz="648" dirty="0">
                <a:solidFill>
                  <a:srgbClr val="BD8E14"/>
                </a:solidFill>
                <a:latin typeface="FreightDispProBook-Italic" panose="02000603080000090004" pitchFamily="2" charset="0"/>
              </a:rPr>
              <a:t>for sharing our joyous accession.</a:t>
            </a:r>
          </a:p>
          <a:p>
            <a:pPr algn="ctr">
              <a:lnSpc>
                <a:spcPts val="790"/>
              </a:lnSpc>
            </a:pPr>
            <a:r>
              <a:rPr lang="en-US" sz="648" dirty="0">
                <a:solidFill>
                  <a:srgbClr val="BD8E14"/>
                </a:solidFill>
                <a:latin typeface="FreightDispProBook-Italic" panose="02000603080000090004" pitchFamily="2" charset="0"/>
              </a:rPr>
              <a:t>your lovely gift and thoughtfulness</a:t>
            </a:r>
            <a:br>
              <a:rPr lang="en-US" sz="648" dirty="0">
                <a:solidFill>
                  <a:srgbClr val="BD8E14"/>
                </a:solidFill>
                <a:latin typeface="FreightDispProBook-Italic" panose="02000603080000090004" pitchFamily="2" charset="0"/>
              </a:rPr>
            </a:br>
            <a:r>
              <a:rPr lang="en-US" sz="648" dirty="0">
                <a:solidFill>
                  <a:srgbClr val="BD8E14"/>
                </a:solidFill>
                <a:latin typeface="FreightDispProBook-Italic" panose="02000603080000090004" pitchFamily="2" charset="0"/>
              </a:rPr>
              <a:t> are very much appreciated.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1026" y="1760963"/>
            <a:ext cx="1106748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9"/>
              </a:lnSpc>
            </a:pPr>
            <a:r>
              <a:rPr lang="en-US" sz="1599" spc="457">
                <a:solidFill>
                  <a:srgbClr val="BD8E14"/>
                </a:solidFill>
                <a:latin typeface="FreightDispProBook-Italic" panose="02000603080000090004" pitchFamily="2" charset="0"/>
              </a:rPr>
              <a:t>MARRY</a:t>
            </a:r>
          </a:p>
          <a:p>
            <a:pPr algn="ctr">
              <a:lnSpc>
                <a:spcPts val="1279"/>
              </a:lnSpc>
            </a:pPr>
            <a:r>
              <a:rPr lang="en-US" sz="1599" spc="457">
                <a:solidFill>
                  <a:srgbClr val="BD8E14"/>
                </a:solidFill>
                <a:latin typeface="FreightDispProBook-Italic" panose="02000603080000090004" pitchFamily="2" charset="0"/>
              </a:rPr>
              <a:t>&amp; DAVID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6184" y="2419500"/>
            <a:ext cx="1096433" cy="8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1"/>
              </a:lnSpc>
            </a:pPr>
            <a:r>
              <a:rPr lang="en-US" sz="515" spc="196">
                <a:solidFill>
                  <a:srgbClr val="BD8E14"/>
                </a:solidFill>
                <a:latin typeface="FreightDispProBook-Italic" panose="02000603080000090004" pitchFamily="2" charset="0"/>
              </a:rPr>
              <a:t>AUGUST 08, 2028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0884" y="2560320"/>
            <a:ext cx="307033" cy="5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FreightDispProBook-Italic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Gift tag 3, 5, 6 ,7 ,8, 9</dc:title>
  <cp:lastModifiedBy>Hương Tecpen</cp:lastModifiedBy>
  <cp:revision>4</cp:revision>
  <dcterms:created xsi:type="dcterms:W3CDTF">2006-08-16T00:00:00Z</dcterms:created>
  <dcterms:modified xsi:type="dcterms:W3CDTF">2022-10-18T02:26:39Z</dcterms:modified>
  <dc:identifier>DAFOx8sarCQ</dc:identifier>
</cp:coreProperties>
</file>