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</p:sldIdLst>
  <p:sldSz cx="1828800" cy="27432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72" d="100"/>
          <a:sy n="172" d="100"/>
        </p:scale>
        <p:origin x="3096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6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417924" y="645655"/>
            <a:ext cx="992952" cy="1142518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513134" y="1908467"/>
            <a:ext cx="802531" cy="571803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 rot="2499759">
            <a:off x="1030577" y="741280"/>
            <a:ext cx="307033" cy="50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Gift tag 3, 5, 6 ,7 ,8, 9</dc:title>
  <cp:lastModifiedBy>Hương Tecpen</cp:lastModifiedBy>
  <cp:revision>4</cp:revision>
  <dcterms:created xsi:type="dcterms:W3CDTF">2006-08-16T00:00:00Z</dcterms:created>
  <dcterms:modified xsi:type="dcterms:W3CDTF">2022-10-18T02:21:43Z</dcterms:modified>
  <dc:identifier>DAFOx8sarCQ</dc:identifier>
</cp:coreProperties>
</file>