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1828800" cy="3657600"/>
  <p:notesSz cx="6858000" cy="9144000"/>
  <p:embeddedFontLst>
    <p:embeddedFont>
      <p:font typeface="Black Mango" panose="02020A03060303060403" pitchFamily="18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3331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555" y="112973"/>
            <a:ext cx="1153160" cy="17376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66637" y="251856"/>
            <a:ext cx="1153160" cy="17376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7558" y="1405852"/>
            <a:ext cx="1156957" cy="15150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47000"/>
          </a:blip>
          <a:srcRect/>
          <a:stretch>
            <a:fillRect/>
          </a:stretch>
        </p:blipFill>
        <p:spPr>
          <a:xfrm>
            <a:off x="327558" y="2974793"/>
            <a:ext cx="1174634" cy="231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153" y="2278394"/>
            <a:ext cx="728519" cy="9713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0508" y="3366646"/>
            <a:ext cx="307783" cy="509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03162" y="607810"/>
            <a:ext cx="805748" cy="6361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" y="2424665"/>
            <a:ext cx="1112380" cy="1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1"/>
              </a:lnSpc>
            </a:pPr>
            <a:r>
              <a:rPr lang="en-US" sz="972">
                <a:solidFill>
                  <a:srgbClr val="C13437"/>
                </a:solidFill>
                <a:latin typeface="Black Mango"/>
              </a:rPr>
              <a:t>TO:</a:t>
            </a:r>
          </a:p>
        </p:txBody>
      </p:sp>
      <p:sp>
        <p:nvSpPr>
          <p:cNvPr id="3" name="AutoShape 3"/>
          <p:cNvSpPr/>
          <p:nvPr/>
        </p:nvSpPr>
        <p:spPr>
          <a:xfrm>
            <a:off x="208655" y="2580564"/>
            <a:ext cx="1437265" cy="0"/>
          </a:xfrm>
          <a:prstGeom prst="line">
            <a:avLst/>
          </a:prstGeom>
          <a:ln w="9525" cap="rnd">
            <a:solidFill>
              <a:srgbClr val="C134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08655" y="3064763"/>
            <a:ext cx="1448389" cy="0"/>
          </a:xfrm>
          <a:prstGeom prst="line">
            <a:avLst/>
          </a:prstGeom>
          <a:ln w="9525" cap="rnd">
            <a:solidFill>
              <a:srgbClr val="C134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06726" y="2897200"/>
            <a:ext cx="1088534" cy="16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1"/>
              </a:lnSpc>
            </a:pPr>
            <a:r>
              <a:rPr lang="en-US" sz="972">
                <a:solidFill>
                  <a:srgbClr val="C13437"/>
                </a:solidFill>
                <a:latin typeface="Black Mango"/>
              </a:rPr>
              <a:t>FROM: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3021" y="878829"/>
            <a:ext cx="10885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C13437"/>
                </a:solidFill>
                <a:latin typeface="Black Mango"/>
              </a:rPr>
              <a:t>THIS GIFT IS FOR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Black Mango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tag 1,2,4</dc:title>
  <cp:lastModifiedBy>Hương Tecpen</cp:lastModifiedBy>
  <cp:revision>4</cp:revision>
  <dcterms:created xsi:type="dcterms:W3CDTF">2006-08-16T00:00:00Z</dcterms:created>
  <dcterms:modified xsi:type="dcterms:W3CDTF">2022-10-18T02:21:14Z</dcterms:modified>
  <dc:identifier>DAFOxkClGLk</dc:identifier>
</cp:coreProperties>
</file>