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828800" cy="2743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aydream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2" d="100"/>
          <a:sy n="172" d="100"/>
        </p:scale>
        <p:origin x="309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/>
          <a:stretch>
            <a:fillRect/>
          </a:stretch>
        </p:blipFill>
        <p:spPr>
          <a:xfrm rot="16966863">
            <a:off x="205460" y="917643"/>
            <a:ext cx="1585275" cy="1611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563" y="1471200"/>
            <a:ext cx="807333" cy="10091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1709" y="588144"/>
            <a:ext cx="1065382" cy="5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</a:pPr>
            <a:r>
              <a:rPr lang="en-US" sz="3259" dirty="0">
                <a:solidFill>
                  <a:srgbClr val="5C5127"/>
                </a:solidFill>
                <a:latin typeface="Daydream"/>
              </a:rPr>
              <a:t>Mother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709" y="918674"/>
            <a:ext cx="1065382" cy="39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2"/>
              </a:lnSpc>
            </a:pPr>
            <a:r>
              <a:rPr lang="en-US" sz="2287">
                <a:solidFill>
                  <a:srgbClr val="5C5127"/>
                </a:solidFill>
                <a:latin typeface="Daydream"/>
              </a:rPr>
              <a:t>Day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709" y="379222"/>
            <a:ext cx="1065382" cy="33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4"/>
              </a:lnSpc>
            </a:pPr>
            <a:r>
              <a:rPr lang="en-US" sz="1931" dirty="0">
                <a:solidFill>
                  <a:srgbClr val="5C5127"/>
                </a:solidFill>
                <a:latin typeface="Daydream"/>
              </a:rPr>
              <a:t>Happy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884" y="2509520"/>
            <a:ext cx="307033" cy="5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Daydream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tag 3, 5, 6 ,7 ,8, 9</dc:title>
  <cp:lastModifiedBy>Hương Tecpen</cp:lastModifiedBy>
  <cp:revision>4</cp:revision>
  <dcterms:created xsi:type="dcterms:W3CDTF">2006-08-16T00:00:00Z</dcterms:created>
  <dcterms:modified xsi:type="dcterms:W3CDTF">2022-10-18T02:20:45Z</dcterms:modified>
  <dc:identifier>DAFOx8sarCQ</dc:identifier>
</cp:coreProperties>
</file>