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</p:sldIdLst>
  <p:sldSz cx="1828800" cy="3657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 Avenue" panose="02000503000000020004" pitchFamily="2" charset="0"/>
      <p:regular r:id="rId8"/>
    </p:embeddedFont>
    <p:embeddedFont>
      <p:font typeface="FreightDispProBook-Italic" panose="02000603080000090004" pitchFamily="2" charset="0"/>
      <p:regular r:id="rId9"/>
    </p:embeddedFont>
    <p:embeddedFont>
      <p:font typeface="Moontime" panose="000005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333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D03A57-2099-F1BD-EBCB-8624382BCA80}"/>
              </a:ext>
            </a:extLst>
          </p:cNvPr>
          <p:cNvGrpSpPr/>
          <p:nvPr/>
        </p:nvGrpSpPr>
        <p:grpSpPr>
          <a:xfrm>
            <a:off x="0" y="0"/>
            <a:ext cx="1828800" cy="3657600"/>
            <a:chOff x="0" y="0"/>
            <a:chExt cx="1828800" cy="36576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34323" t="2941" r="34323" b="2941"/>
            <a:stretch>
              <a:fillRect/>
            </a:stretch>
          </p:blipFill>
          <p:spPr>
            <a:xfrm>
              <a:off x="0" y="0"/>
              <a:ext cx="1828800" cy="36576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3501" y="384150"/>
              <a:ext cx="408870" cy="50196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86429" y="597030"/>
              <a:ext cx="628880" cy="299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4"/>
                </a:lnSpc>
              </a:pPr>
              <a:r>
                <a:rPr lang="en-US" sz="1717" dirty="0">
                  <a:solidFill>
                    <a:srgbClr val="FFFFFF"/>
                  </a:solidFill>
                  <a:latin typeface="Moontime"/>
                </a:rPr>
                <a:t>happy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6429" y="856384"/>
              <a:ext cx="995532" cy="29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68"/>
                </a:lnSpc>
              </a:pPr>
              <a:r>
                <a:rPr lang="en-US" sz="1691" dirty="0">
                  <a:solidFill>
                    <a:srgbClr val="FFFFFF"/>
                  </a:solidFill>
                  <a:latin typeface="Dream Avenue"/>
                </a:rPr>
                <a:t>HOLIDAYS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6599" y="625640"/>
            <a:ext cx="475602" cy="5838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5393" y="1504802"/>
            <a:ext cx="115801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Dream Avenue"/>
              </a:rPr>
              <a:t>WE WISH YOU HAVE 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000000"/>
                </a:solidFill>
                <a:latin typeface="Dream Avenue"/>
              </a:rPr>
              <a:t>A GREAT HOLIDAY HERE!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5393" y="3232765"/>
            <a:ext cx="1158013" cy="1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 dirty="0" err="1">
                <a:solidFill>
                  <a:srgbClr val="767676"/>
                </a:solidFill>
                <a:latin typeface="FreightDispProBook-Italic" panose="02000603080000090004" pitchFamily="2" charset="0"/>
              </a:rPr>
              <a:t>wwww</a:t>
            </a:r>
            <a:r>
              <a:rPr lang="en-US" sz="700" dirty="0">
                <a:solidFill>
                  <a:srgbClr val="767676"/>
                </a:solidFill>
                <a:latin typeface="FreightDispProBook-Italic" panose="02000603080000090004" pitchFamily="2" charset="0"/>
              </a:rPr>
              <a:t>. templateLAB.com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Dream Avenue</vt:lpstr>
      <vt:lpstr>Calibri</vt:lpstr>
      <vt:lpstr>Moontime</vt:lpstr>
      <vt:lpstr>Arial</vt:lpstr>
      <vt:lpstr>FreightDispProBook-Italic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tag 1,2,4</dc:title>
  <cp:lastModifiedBy>Hương Tecpen</cp:lastModifiedBy>
  <cp:revision>3</cp:revision>
  <dcterms:created xsi:type="dcterms:W3CDTF">2006-08-16T00:00:00Z</dcterms:created>
  <dcterms:modified xsi:type="dcterms:W3CDTF">2022-10-18T02:24:54Z</dcterms:modified>
  <dc:identifier>DAFOxkClGLk</dc:identifier>
</cp:coreProperties>
</file>