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30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85E5-1E53-4017-B809-C9954CFCC82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C7F-89F4-4690-8B05-C719635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66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85E5-1E53-4017-B809-C9954CFCC82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C7F-89F4-4690-8B05-C719635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4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85E5-1E53-4017-B809-C9954CFCC82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C7F-89F4-4690-8B05-C719635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8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85E5-1E53-4017-B809-C9954CFCC82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C7F-89F4-4690-8B05-C719635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0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85E5-1E53-4017-B809-C9954CFCC82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C7F-89F4-4690-8B05-C719635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85E5-1E53-4017-B809-C9954CFCC82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C7F-89F4-4690-8B05-C719635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6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85E5-1E53-4017-B809-C9954CFCC82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C7F-89F4-4690-8B05-C719635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9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85E5-1E53-4017-B809-C9954CFCC82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C7F-89F4-4690-8B05-C719635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3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85E5-1E53-4017-B809-C9954CFCC82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C7F-89F4-4690-8B05-C719635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4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85E5-1E53-4017-B809-C9954CFCC82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C7F-89F4-4690-8B05-C719635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8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85E5-1E53-4017-B809-C9954CFCC82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C7F-89F4-4690-8B05-C719635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685E5-1E53-4017-B809-C9954CFCC82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5BC7F-89F4-4690-8B05-C7196354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9" name="Picture 14" descr="baby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93" y="140042"/>
            <a:ext cx="1924050" cy="30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3" name="Picture 15" descr="baby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430" y="140042"/>
            <a:ext cx="1924050" cy="30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0" name="Picture 16" descr="baby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741" y="3356936"/>
            <a:ext cx="1924050" cy="30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8" name="Picture 17" descr="baby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916" y="3368049"/>
            <a:ext cx="1924050" cy="304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1" name="Picture 22" descr="baby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90" y="3371224"/>
            <a:ext cx="1924051" cy="304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2" name="Picture 32" descr="baby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814" y="6603252"/>
            <a:ext cx="1924050" cy="30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4" name="Picture 201" descr="baby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401" y="6603252"/>
            <a:ext cx="1924050" cy="30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88" name="Picture 202" descr="baby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28" y="6606427"/>
            <a:ext cx="1924050" cy="30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7" name="Picture 469" descr="babyb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42" y="140042"/>
            <a:ext cx="1924051" cy="30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" name="Rectangle 388"/>
          <p:cNvSpPr/>
          <p:nvPr/>
        </p:nvSpPr>
        <p:spPr>
          <a:xfrm>
            <a:off x="200507" y="139163"/>
            <a:ext cx="1923415" cy="30607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0" name="Rectangle 389"/>
          <p:cNvSpPr/>
          <p:nvPr/>
        </p:nvSpPr>
        <p:spPr>
          <a:xfrm>
            <a:off x="2482061" y="137893"/>
            <a:ext cx="1923415" cy="30607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1" name="Rectangle 390"/>
          <p:cNvSpPr/>
          <p:nvPr/>
        </p:nvSpPr>
        <p:spPr>
          <a:xfrm>
            <a:off x="4766791" y="130908"/>
            <a:ext cx="1923415" cy="30607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2" name="Rectangle 391"/>
          <p:cNvSpPr/>
          <p:nvPr/>
        </p:nvSpPr>
        <p:spPr>
          <a:xfrm>
            <a:off x="202539" y="3354706"/>
            <a:ext cx="1923415" cy="30607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3" name="Rectangle 392"/>
          <p:cNvSpPr/>
          <p:nvPr/>
        </p:nvSpPr>
        <p:spPr>
          <a:xfrm>
            <a:off x="2485364" y="3354071"/>
            <a:ext cx="1923415" cy="30607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4" name="Rectangle 393"/>
          <p:cNvSpPr/>
          <p:nvPr/>
        </p:nvSpPr>
        <p:spPr>
          <a:xfrm>
            <a:off x="4770094" y="3357246"/>
            <a:ext cx="1923415" cy="30607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5" name="Rectangle 394"/>
          <p:cNvSpPr/>
          <p:nvPr/>
        </p:nvSpPr>
        <p:spPr>
          <a:xfrm>
            <a:off x="225858" y="6596577"/>
            <a:ext cx="1923415" cy="30607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6" name="Rectangle 395"/>
          <p:cNvSpPr/>
          <p:nvPr/>
        </p:nvSpPr>
        <p:spPr>
          <a:xfrm>
            <a:off x="2506778" y="6595942"/>
            <a:ext cx="1923415" cy="30607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7" name="Rectangle 396"/>
          <p:cNvSpPr/>
          <p:nvPr/>
        </p:nvSpPr>
        <p:spPr>
          <a:xfrm>
            <a:off x="4791508" y="6599117"/>
            <a:ext cx="1923415" cy="30607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398" name="Group 397"/>
          <p:cNvGrpSpPr/>
          <p:nvPr/>
        </p:nvGrpSpPr>
        <p:grpSpPr>
          <a:xfrm>
            <a:off x="243296" y="855493"/>
            <a:ext cx="1923415" cy="2097405"/>
            <a:chOff x="0" y="0"/>
            <a:chExt cx="1923415" cy="2097913"/>
          </a:xfrm>
        </p:grpSpPr>
        <p:sp>
          <p:nvSpPr>
            <p:cNvPr id="399" name="Text Box 2"/>
            <p:cNvSpPr txBox="1">
              <a:spLocks noChangeArrowheads="1"/>
            </p:cNvSpPr>
            <p:nvPr/>
          </p:nvSpPr>
          <p:spPr bwMode="auto">
            <a:xfrm>
              <a:off x="30480" y="0"/>
              <a:ext cx="1872615" cy="102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40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Thank you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0" name="Text Box 2"/>
            <p:cNvSpPr txBox="1">
              <a:spLocks noChangeArrowheads="1"/>
            </p:cNvSpPr>
            <p:nvPr/>
          </p:nvSpPr>
          <p:spPr bwMode="auto">
            <a:xfrm>
              <a:off x="0" y="822960"/>
              <a:ext cx="1923415" cy="255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>
                  <a:solidFill>
                    <a:srgbClr val="46A6D3"/>
                  </a:solidFill>
                  <a:effectLst/>
                  <a:cs typeface="Calibri" panose="020F0502020204030204" pitchFamily="34" charset="0"/>
                </a:rPr>
                <a:t>ANNE AND JOE’S</a:t>
              </a:r>
              <a:endParaRPr lang="en-US">
                <a:effectLst/>
              </a:endParaRPr>
            </a:p>
          </p:txBody>
        </p:sp>
        <p:sp>
          <p:nvSpPr>
            <p:cNvPr id="401" name="Text Box 4"/>
            <p:cNvSpPr txBox="1">
              <a:spLocks noChangeArrowheads="1"/>
            </p:cNvSpPr>
            <p:nvPr/>
          </p:nvSpPr>
          <p:spPr bwMode="auto">
            <a:xfrm>
              <a:off x="0" y="1286256"/>
              <a:ext cx="1923415" cy="410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 b="1">
                  <a:solidFill>
                    <a:srgbClr val="F5B84F"/>
                  </a:solidFill>
                  <a:effectLst/>
                  <a:cs typeface="Calibri" panose="020F0502020204030204" pitchFamily="34" charset="0"/>
                </a:rPr>
                <a:t>12|08|23</a:t>
              </a:r>
              <a:endParaRPr lang="en-US">
                <a:effectLst/>
              </a:endParaRPr>
            </a:p>
          </p:txBody>
        </p:sp>
        <p:pic>
          <p:nvPicPr>
            <p:cNvPr id="402" name="Picture 401" descr="templatelabgrey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8" y="1938528"/>
              <a:ext cx="553720" cy="1593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3" name="Text Box 2"/>
            <p:cNvSpPr txBox="1">
              <a:spLocks noChangeArrowheads="1"/>
            </p:cNvSpPr>
            <p:nvPr/>
          </p:nvSpPr>
          <p:spPr bwMode="auto">
            <a:xfrm>
              <a:off x="18288" y="944650"/>
              <a:ext cx="1872615" cy="463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3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Baby Shower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2535646" y="855493"/>
            <a:ext cx="1923415" cy="2097405"/>
            <a:chOff x="0" y="0"/>
            <a:chExt cx="1923415" cy="2097913"/>
          </a:xfrm>
        </p:grpSpPr>
        <p:sp>
          <p:nvSpPr>
            <p:cNvPr id="405" name="Text Box 2"/>
            <p:cNvSpPr txBox="1">
              <a:spLocks noChangeArrowheads="1"/>
            </p:cNvSpPr>
            <p:nvPr/>
          </p:nvSpPr>
          <p:spPr bwMode="auto">
            <a:xfrm>
              <a:off x="30480" y="0"/>
              <a:ext cx="1872615" cy="102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40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Thank you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6" name="Text Box 206"/>
            <p:cNvSpPr txBox="1">
              <a:spLocks noChangeArrowheads="1"/>
            </p:cNvSpPr>
            <p:nvPr/>
          </p:nvSpPr>
          <p:spPr bwMode="auto">
            <a:xfrm>
              <a:off x="0" y="822960"/>
              <a:ext cx="1923415" cy="255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>
                  <a:solidFill>
                    <a:srgbClr val="46A6D3"/>
                  </a:solidFill>
                  <a:effectLst/>
                  <a:cs typeface="Calibri" panose="020F0502020204030204" pitchFamily="34" charset="0"/>
                </a:rPr>
                <a:t>ANNE AND JOE’S</a:t>
              </a:r>
              <a:endParaRPr lang="en-US">
                <a:effectLst/>
              </a:endParaRPr>
            </a:p>
          </p:txBody>
        </p:sp>
        <p:sp>
          <p:nvSpPr>
            <p:cNvPr id="407" name="Text Box 207"/>
            <p:cNvSpPr txBox="1">
              <a:spLocks noChangeArrowheads="1"/>
            </p:cNvSpPr>
            <p:nvPr/>
          </p:nvSpPr>
          <p:spPr bwMode="auto">
            <a:xfrm>
              <a:off x="0" y="1286256"/>
              <a:ext cx="1923415" cy="410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 b="1">
                  <a:solidFill>
                    <a:srgbClr val="F5B84F"/>
                  </a:solidFill>
                  <a:effectLst/>
                  <a:cs typeface="Calibri" panose="020F0502020204030204" pitchFamily="34" charset="0"/>
                </a:rPr>
                <a:t>12|08|23</a:t>
              </a:r>
              <a:endParaRPr lang="en-US">
                <a:effectLst/>
              </a:endParaRPr>
            </a:p>
          </p:txBody>
        </p:sp>
        <p:pic>
          <p:nvPicPr>
            <p:cNvPr id="408" name="Picture 407" descr="templatelabgrey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8" y="1938528"/>
              <a:ext cx="553720" cy="1593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9" name="Text Box 2"/>
            <p:cNvSpPr txBox="1">
              <a:spLocks noChangeArrowheads="1"/>
            </p:cNvSpPr>
            <p:nvPr/>
          </p:nvSpPr>
          <p:spPr bwMode="auto">
            <a:xfrm>
              <a:off x="18288" y="944650"/>
              <a:ext cx="1872615" cy="46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3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Baby Shower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0" name="Group 409"/>
          <p:cNvGrpSpPr/>
          <p:nvPr/>
        </p:nvGrpSpPr>
        <p:grpSpPr>
          <a:xfrm>
            <a:off x="4821646" y="861208"/>
            <a:ext cx="1923415" cy="2097405"/>
            <a:chOff x="0" y="0"/>
            <a:chExt cx="1923415" cy="2097913"/>
          </a:xfrm>
        </p:grpSpPr>
        <p:sp>
          <p:nvSpPr>
            <p:cNvPr id="411" name="Text Box 2"/>
            <p:cNvSpPr txBox="1">
              <a:spLocks noChangeArrowheads="1"/>
            </p:cNvSpPr>
            <p:nvPr/>
          </p:nvSpPr>
          <p:spPr bwMode="auto">
            <a:xfrm>
              <a:off x="30480" y="0"/>
              <a:ext cx="1872615" cy="102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4000" dirty="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Thank you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2" name="Text Box 212"/>
            <p:cNvSpPr txBox="1">
              <a:spLocks noChangeArrowheads="1"/>
            </p:cNvSpPr>
            <p:nvPr/>
          </p:nvSpPr>
          <p:spPr bwMode="auto">
            <a:xfrm>
              <a:off x="0" y="822960"/>
              <a:ext cx="1923415" cy="255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>
                  <a:solidFill>
                    <a:srgbClr val="46A6D3"/>
                  </a:solidFill>
                  <a:effectLst/>
                  <a:cs typeface="Calibri" panose="020F0502020204030204" pitchFamily="34" charset="0"/>
                </a:rPr>
                <a:t>ANNE AND JOE’S</a:t>
              </a:r>
              <a:endParaRPr lang="en-US">
                <a:effectLst/>
              </a:endParaRPr>
            </a:p>
          </p:txBody>
        </p:sp>
        <p:sp>
          <p:nvSpPr>
            <p:cNvPr id="413" name="Text Box 226"/>
            <p:cNvSpPr txBox="1">
              <a:spLocks noChangeArrowheads="1"/>
            </p:cNvSpPr>
            <p:nvPr/>
          </p:nvSpPr>
          <p:spPr bwMode="auto">
            <a:xfrm>
              <a:off x="0" y="1286256"/>
              <a:ext cx="1923415" cy="410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 b="1">
                  <a:solidFill>
                    <a:srgbClr val="F5B84F"/>
                  </a:solidFill>
                  <a:effectLst/>
                  <a:cs typeface="Calibri" panose="020F0502020204030204" pitchFamily="34" charset="0"/>
                </a:rPr>
                <a:t>12|08|23</a:t>
              </a:r>
              <a:endParaRPr lang="en-US">
                <a:effectLst/>
              </a:endParaRPr>
            </a:p>
          </p:txBody>
        </p:sp>
        <p:pic>
          <p:nvPicPr>
            <p:cNvPr id="414" name="Picture 413" descr="templatelabgrey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8" y="1938528"/>
              <a:ext cx="553720" cy="1593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5" name="Text Box 2"/>
            <p:cNvSpPr txBox="1">
              <a:spLocks noChangeArrowheads="1"/>
            </p:cNvSpPr>
            <p:nvPr/>
          </p:nvSpPr>
          <p:spPr bwMode="auto">
            <a:xfrm>
              <a:off x="18288" y="944650"/>
              <a:ext cx="1872615" cy="456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3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Baby Shower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6" name="Group 415"/>
          <p:cNvGrpSpPr/>
          <p:nvPr/>
        </p:nvGrpSpPr>
        <p:grpSpPr>
          <a:xfrm>
            <a:off x="241391" y="4193053"/>
            <a:ext cx="1923415" cy="2097405"/>
            <a:chOff x="0" y="0"/>
            <a:chExt cx="1923415" cy="2097913"/>
          </a:xfrm>
        </p:grpSpPr>
        <p:sp>
          <p:nvSpPr>
            <p:cNvPr id="417" name="Text Box 2"/>
            <p:cNvSpPr txBox="1">
              <a:spLocks noChangeArrowheads="1"/>
            </p:cNvSpPr>
            <p:nvPr/>
          </p:nvSpPr>
          <p:spPr bwMode="auto">
            <a:xfrm>
              <a:off x="30480" y="0"/>
              <a:ext cx="1872615" cy="102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40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Thank you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8" name="Text Box 231"/>
            <p:cNvSpPr txBox="1">
              <a:spLocks noChangeArrowheads="1"/>
            </p:cNvSpPr>
            <p:nvPr/>
          </p:nvSpPr>
          <p:spPr bwMode="auto">
            <a:xfrm>
              <a:off x="0" y="822960"/>
              <a:ext cx="1923415" cy="255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>
                  <a:solidFill>
                    <a:srgbClr val="46A6D3"/>
                  </a:solidFill>
                  <a:effectLst/>
                  <a:cs typeface="Calibri" panose="020F0502020204030204" pitchFamily="34" charset="0"/>
                </a:rPr>
                <a:t>ANNE AND JOE’S</a:t>
              </a:r>
              <a:endParaRPr lang="en-US">
                <a:effectLst/>
              </a:endParaRPr>
            </a:p>
          </p:txBody>
        </p:sp>
        <p:sp>
          <p:nvSpPr>
            <p:cNvPr id="419" name="Text Box 232"/>
            <p:cNvSpPr txBox="1">
              <a:spLocks noChangeArrowheads="1"/>
            </p:cNvSpPr>
            <p:nvPr/>
          </p:nvSpPr>
          <p:spPr bwMode="auto">
            <a:xfrm>
              <a:off x="0" y="1286256"/>
              <a:ext cx="1923415" cy="410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 b="1">
                  <a:solidFill>
                    <a:srgbClr val="F5B84F"/>
                  </a:solidFill>
                  <a:effectLst/>
                  <a:cs typeface="Calibri" panose="020F0502020204030204" pitchFamily="34" charset="0"/>
                </a:rPr>
                <a:t>12|08|23</a:t>
              </a:r>
              <a:endParaRPr lang="en-US">
                <a:effectLst/>
              </a:endParaRPr>
            </a:p>
          </p:txBody>
        </p:sp>
        <p:pic>
          <p:nvPicPr>
            <p:cNvPr id="420" name="Picture 419" descr="templatelabgrey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8" y="1938528"/>
              <a:ext cx="553720" cy="1593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1" name="Text Box 2"/>
            <p:cNvSpPr txBox="1">
              <a:spLocks noChangeArrowheads="1"/>
            </p:cNvSpPr>
            <p:nvPr/>
          </p:nvSpPr>
          <p:spPr bwMode="auto">
            <a:xfrm>
              <a:off x="18288" y="944650"/>
              <a:ext cx="1872615" cy="463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3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Baby Shower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2531201" y="4193053"/>
            <a:ext cx="1923415" cy="2097405"/>
            <a:chOff x="0" y="0"/>
            <a:chExt cx="1923415" cy="2097913"/>
          </a:xfrm>
        </p:grpSpPr>
        <p:sp>
          <p:nvSpPr>
            <p:cNvPr id="423" name="Text Box 2"/>
            <p:cNvSpPr txBox="1">
              <a:spLocks noChangeArrowheads="1"/>
            </p:cNvSpPr>
            <p:nvPr/>
          </p:nvSpPr>
          <p:spPr bwMode="auto">
            <a:xfrm>
              <a:off x="30480" y="0"/>
              <a:ext cx="1872615" cy="102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40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Thank you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4" name="Text Box 237"/>
            <p:cNvSpPr txBox="1">
              <a:spLocks noChangeArrowheads="1"/>
            </p:cNvSpPr>
            <p:nvPr/>
          </p:nvSpPr>
          <p:spPr bwMode="auto">
            <a:xfrm>
              <a:off x="0" y="822960"/>
              <a:ext cx="1923415" cy="255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>
                  <a:solidFill>
                    <a:srgbClr val="46A6D3"/>
                  </a:solidFill>
                  <a:effectLst/>
                  <a:cs typeface="Calibri" panose="020F0502020204030204" pitchFamily="34" charset="0"/>
                </a:rPr>
                <a:t>ANNE AND JOE’S</a:t>
              </a:r>
              <a:endParaRPr lang="en-US">
                <a:effectLst/>
              </a:endParaRPr>
            </a:p>
          </p:txBody>
        </p:sp>
        <p:sp>
          <p:nvSpPr>
            <p:cNvPr id="425" name="Text Box 238"/>
            <p:cNvSpPr txBox="1">
              <a:spLocks noChangeArrowheads="1"/>
            </p:cNvSpPr>
            <p:nvPr/>
          </p:nvSpPr>
          <p:spPr bwMode="auto">
            <a:xfrm>
              <a:off x="0" y="1286256"/>
              <a:ext cx="1923415" cy="410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 b="1">
                  <a:solidFill>
                    <a:srgbClr val="F5B84F"/>
                  </a:solidFill>
                  <a:effectLst/>
                  <a:cs typeface="Calibri" panose="020F0502020204030204" pitchFamily="34" charset="0"/>
                </a:rPr>
                <a:t>12|08|23</a:t>
              </a:r>
              <a:endParaRPr lang="en-US">
                <a:effectLst/>
              </a:endParaRPr>
            </a:p>
          </p:txBody>
        </p:sp>
        <p:pic>
          <p:nvPicPr>
            <p:cNvPr id="426" name="Picture 425" descr="templatelabgrey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8" y="1938528"/>
              <a:ext cx="553720" cy="1593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7" name="Text Box 2"/>
            <p:cNvSpPr txBox="1">
              <a:spLocks noChangeArrowheads="1"/>
            </p:cNvSpPr>
            <p:nvPr/>
          </p:nvSpPr>
          <p:spPr bwMode="auto">
            <a:xfrm>
              <a:off x="18288" y="944650"/>
              <a:ext cx="1872615" cy="46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3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Baby Shower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28" name="Group 427"/>
          <p:cNvGrpSpPr/>
          <p:nvPr/>
        </p:nvGrpSpPr>
        <p:grpSpPr>
          <a:xfrm>
            <a:off x="4817201" y="4198768"/>
            <a:ext cx="1923415" cy="2097405"/>
            <a:chOff x="0" y="0"/>
            <a:chExt cx="1923415" cy="2097913"/>
          </a:xfrm>
        </p:grpSpPr>
        <p:sp>
          <p:nvSpPr>
            <p:cNvPr id="429" name="Text Box 2"/>
            <p:cNvSpPr txBox="1">
              <a:spLocks noChangeArrowheads="1"/>
            </p:cNvSpPr>
            <p:nvPr/>
          </p:nvSpPr>
          <p:spPr bwMode="auto">
            <a:xfrm>
              <a:off x="30480" y="0"/>
              <a:ext cx="1872615" cy="102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40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Thank you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0" name="Text Box 243"/>
            <p:cNvSpPr txBox="1">
              <a:spLocks noChangeArrowheads="1"/>
            </p:cNvSpPr>
            <p:nvPr/>
          </p:nvSpPr>
          <p:spPr bwMode="auto">
            <a:xfrm>
              <a:off x="0" y="822960"/>
              <a:ext cx="1923415" cy="255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>
                  <a:solidFill>
                    <a:srgbClr val="46A6D3"/>
                  </a:solidFill>
                  <a:effectLst/>
                  <a:cs typeface="Calibri" panose="020F0502020204030204" pitchFamily="34" charset="0"/>
                </a:rPr>
                <a:t>ANNE AND JOE’S</a:t>
              </a:r>
              <a:endParaRPr lang="en-US">
                <a:effectLst/>
              </a:endParaRPr>
            </a:p>
          </p:txBody>
        </p:sp>
        <p:sp>
          <p:nvSpPr>
            <p:cNvPr id="431" name="Text Box 244"/>
            <p:cNvSpPr txBox="1">
              <a:spLocks noChangeArrowheads="1"/>
            </p:cNvSpPr>
            <p:nvPr/>
          </p:nvSpPr>
          <p:spPr bwMode="auto">
            <a:xfrm>
              <a:off x="0" y="1286256"/>
              <a:ext cx="1923415" cy="410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 b="1">
                  <a:solidFill>
                    <a:srgbClr val="F5B84F"/>
                  </a:solidFill>
                  <a:effectLst/>
                  <a:cs typeface="Calibri" panose="020F0502020204030204" pitchFamily="34" charset="0"/>
                </a:rPr>
                <a:t>12|08|23</a:t>
              </a:r>
              <a:endParaRPr lang="en-US">
                <a:effectLst/>
              </a:endParaRPr>
            </a:p>
          </p:txBody>
        </p:sp>
        <p:pic>
          <p:nvPicPr>
            <p:cNvPr id="432" name="Picture 431" descr="templatelabgrey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8" y="1938528"/>
              <a:ext cx="553720" cy="1593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3" name="Text Box 2"/>
            <p:cNvSpPr txBox="1">
              <a:spLocks noChangeArrowheads="1"/>
            </p:cNvSpPr>
            <p:nvPr/>
          </p:nvSpPr>
          <p:spPr bwMode="auto">
            <a:xfrm>
              <a:off x="18288" y="944650"/>
              <a:ext cx="1872615" cy="456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3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Baby Shower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237581" y="7427939"/>
            <a:ext cx="1923415" cy="2097405"/>
            <a:chOff x="0" y="0"/>
            <a:chExt cx="1923415" cy="2097913"/>
          </a:xfrm>
        </p:grpSpPr>
        <p:sp>
          <p:nvSpPr>
            <p:cNvPr id="435" name="Text Box 2"/>
            <p:cNvSpPr txBox="1">
              <a:spLocks noChangeArrowheads="1"/>
            </p:cNvSpPr>
            <p:nvPr/>
          </p:nvSpPr>
          <p:spPr bwMode="auto">
            <a:xfrm>
              <a:off x="30480" y="0"/>
              <a:ext cx="1872615" cy="102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40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Thank you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6" name="Text Box 267"/>
            <p:cNvSpPr txBox="1">
              <a:spLocks noChangeArrowheads="1"/>
            </p:cNvSpPr>
            <p:nvPr/>
          </p:nvSpPr>
          <p:spPr bwMode="auto">
            <a:xfrm>
              <a:off x="0" y="822960"/>
              <a:ext cx="1923415" cy="255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>
                  <a:solidFill>
                    <a:srgbClr val="46A6D3"/>
                  </a:solidFill>
                  <a:effectLst/>
                  <a:cs typeface="Calibri" panose="020F0502020204030204" pitchFamily="34" charset="0"/>
                </a:rPr>
                <a:t>ANNE AND JOE’S</a:t>
              </a:r>
              <a:endParaRPr lang="en-US">
                <a:effectLst/>
              </a:endParaRPr>
            </a:p>
          </p:txBody>
        </p:sp>
        <p:sp>
          <p:nvSpPr>
            <p:cNvPr id="437" name="Text Box 268"/>
            <p:cNvSpPr txBox="1">
              <a:spLocks noChangeArrowheads="1"/>
            </p:cNvSpPr>
            <p:nvPr/>
          </p:nvSpPr>
          <p:spPr bwMode="auto">
            <a:xfrm>
              <a:off x="0" y="1286256"/>
              <a:ext cx="1923415" cy="410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 b="1">
                  <a:solidFill>
                    <a:srgbClr val="F5B84F"/>
                  </a:solidFill>
                  <a:effectLst/>
                  <a:cs typeface="Calibri" panose="020F0502020204030204" pitchFamily="34" charset="0"/>
                </a:rPr>
                <a:t>12|08|23</a:t>
              </a:r>
              <a:endParaRPr lang="en-US">
                <a:effectLst/>
              </a:endParaRPr>
            </a:p>
          </p:txBody>
        </p:sp>
        <p:pic>
          <p:nvPicPr>
            <p:cNvPr id="438" name="Picture 437" descr="templatelabgrey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8" y="1938528"/>
              <a:ext cx="553720" cy="1593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9" name="Text Box 2"/>
            <p:cNvSpPr txBox="1">
              <a:spLocks noChangeArrowheads="1"/>
            </p:cNvSpPr>
            <p:nvPr/>
          </p:nvSpPr>
          <p:spPr bwMode="auto">
            <a:xfrm>
              <a:off x="18288" y="944650"/>
              <a:ext cx="1872615" cy="463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3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Baby Shower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2525486" y="7427939"/>
            <a:ext cx="1923415" cy="2097405"/>
            <a:chOff x="0" y="0"/>
            <a:chExt cx="1923415" cy="2097913"/>
          </a:xfrm>
        </p:grpSpPr>
        <p:sp>
          <p:nvSpPr>
            <p:cNvPr id="441" name="Text Box 2"/>
            <p:cNvSpPr txBox="1">
              <a:spLocks noChangeArrowheads="1"/>
            </p:cNvSpPr>
            <p:nvPr/>
          </p:nvSpPr>
          <p:spPr bwMode="auto">
            <a:xfrm>
              <a:off x="30480" y="0"/>
              <a:ext cx="1872615" cy="102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40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Thank you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2" name="Text Box 273"/>
            <p:cNvSpPr txBox="1">
              <a:spLocks noChangeArrowheads="1"/>
            </p:cNvSpPr>
            <p:nvPr/>
          </p:nvSpPr>
          <p:spPr bwMode="auto">
            <a:xfrm>
              <a:off x="0" y="822960"/>
              <a:ext cx="1923415" cy="255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>
                  <a:solidFill>
                    <a:srgbClr val="46A6D3"/>
                  </a:solidFill>
                  <a:effectLst/>
                  <a:cs typeface="Calibri" panose="020F0502020204030204" pitchFamily="34" charset="0"/>
                </a:rPr>
                <a:t>ANNE AND JOE’S</a:t>
              </a:r>
              <a:endParaRPr lang="en-US">
                <a:effectLst/>
              </a:endParaRPr>
            </a:p>
          </p:txBody>
        </p:sp>
        <p:sp>
          <p:nvSpPr>
            <p:cNvPr id="443" name="Text Box 274"/>
            <p:cNvSpPr txBox="1">
              <a:spLocks noChangeArrowheads="1"/>
            </p:cNvSpPr>
            <p:nvPr/>
          </p:nvSpPr>
          <p:spPr bwMode="auto">
            <a:xfrm>
              <a:off x="0" y="1286256"/>
              <a:ext cx="1923415" cy="410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 b="1">
                  <a:solidFill>
                    <a:srgbClr val="F5B84F"/>
                  </a:solidFill>
                  <a:effectLst/>
                  <a:cs typeface="Calibri" panose="020F0502020204030204" pitchFamily="34" charset="0"/>
                </a:rPr>
                <a:t>12|08|23</a:t>
              </a:r>
              <a:endParaRPr lang="en-US">
                <a:effectLst/>
              </a:endParaRPr>
            </a:p>
          </p:txBody>
        </p:sp>
        <p:pic>
          <p:nvPicPr>
            <p:cNvPr id="444" name="Picture 443" descr="templatelabgrey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8" y="1938528"/>
              <a:ext cx="553720" cy="1593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5" name="Text Box 2"/>
            <p:cNvSpPr txBox="1">
              <a:spLocks noChangeArrowheads="1"/>
            </p:cNvSpPr>
            <p:nvPr/>
          </p:nvSpPr>
          <p:spPr bwMode="auto">
            <a:xfrm>
              <a:off x="18288" y="944650"/>
              <a:ext cx="1872615" cy="46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3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Baby Shower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4811486" y="7433654"/>
            <a:ext cx="1923415" cy="2097405"/>
            <a:chOff x="0" y="0"/>
            <a:chExt cx="1923415" cy="2097913"/>
          </a:xfrm>
        </p:grpSpPr>
        <p:sp>
          <p:nvSpPr>
            <p:cNvPr id="447" name="Text Box 2"/>
            <p:cNvSpPr txBox="1">
              <a:spLocks noChangeArrowheads="1"/>
            </p:cNvSpPr>
            <p:nvPr/>
          </p:nvSpPr>
          <p:spPr bwMode="auto">
            <a:xfrm>
              <a:off x="30480" y="0"/>
              <a:ext cx="1872615" cy="102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40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Thank you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8" name="Text Box 279"/>
            <p:cNvSpPr txBox="1">
              <a:spLocks noChangeArrowheads="1"/>
            </p:cNvSpPr>
            <p:nvPr/>
          </p:nvSpPr>
          <p:spPr bwMode="auto">
            <a:xfrm>
              <a:off x="0" y="822960"/>
              <a:ext cx="1923415" cy="255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>
                  <a:solidFill>
                    <a:srgbClr val="46A6D3"/>
                  </a:solidFill>
                  <a:effectLst/>
                  <a:cs typeface="Calibri" panose="020F0502020204030204" pitchFamily="34" charset="0"/>
                </a:rPr>
                <a:t>ANNE AND JOE’S</a:t>
              </a:r>
              <a:endParaRPr lang="en-US">
                <a:effectLst/>
              </a:endParaRPr>
            </a:p>
          </p:txBody>
        </p:sp>
        <p:sp>
          <p:nvSpPr>
            <p:cNvPr id="449" name="Text Box 280"/>
            <p:cNvSpPr txBox="1">
              <a:spLocks noChangeArrowheads="1"/>
            </p:cNvSpPr>
            <p:nvPr/>
          </p:nvSpPr>
          <p:spPr bwMode="auto">
            <a:xfrm>
              <a:off x="0" y="1286256"/>
              <a:ext cx="1923415" cy="410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US" sz="1000" b="1">
                  <a:solidFill>
                    <a:srgbClr val="F5B84F"/>
                  </a:solidFill>
                  <a:effectLst/>
                  <a:cs typeface="Calibri" panose="020F0502020204030204" pitchFamily="34" charset="0"/>
                </a:rPr>
                <a:t>12|08|23</a:t>
              </a:r>
              <a:endParaRPr lang="en-US">
                <a:effectLst/>
              </a:endParaRPr>
            </a:p>
          </p:txBody>
        </p:sp>
        <p:pic>
          <p:nvPicPr>
            <p:cNvPr id="450" name="Picture 449" descr="templatelabgrey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8" y="1938528"/>
              <a:ext cx="553720" cy="1593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1" name="Text Box 2"/>
            <p:cNvSpPr txBox="1">
              <a:spLocks noChangeArrowheads="1"/>
            </p:cNvSpPr>
            <p:nvPr/>
          </p:nvSpPr>
          <p:spPr bwMode="auto">
            <a:xfrm>
              <a:off x="18288" y="944650"/>
              <a:ext cx="1872615" cy="456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300">
                  <a:solidFill>
                    <a:srgbClr val="46A6D3"/>
                  </a:solidFill>
                  <a:effectLst/>
                  <a:latin typeface="Hangover Brush Dem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Baby Shower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9" name="Rectangle 541"/>
          <p:cNvSpPr>
            <a:spLocks noChangeArrowheads="1"/>
          </p:cNvSpPr>
          <p:nvPr/>
        </p:nvSpPr>
        <p:spPr bwMode="auto">
          <a:xfrm>
            <a:off x="586153" y="-328881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90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72</Words>
  <Application>Microsoft Office PowerPoint</Application>
  <PresentationFormat>A4 Paper (210x297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Hangover Brush Demo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4</cp:revision>
  <dcterms:created xsi:type="dcterms:W3CDTF">2022-11-23T02:21:09Z</dcterms:created>
  <dcterms:modified xsi:type="dcterms:W3CDTF">2022-11-23T02:55:24Z</dcterms:modified>
</cp:coreProperties>
</file>