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ightDispProMedium-Italic" panose="02000603080000090004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00644" y="738405"/>
            <a:ext cx="3003356" cy="574114"/>
            <a:chOff x="0" y="0"/>
            <a:chExt cx="4004475" cy="765486"/>
          </a:xfrm>
        </p:grpSpPr>
        <p:sp>
          <p:nvSpPr>
            <p:cNvPr id="5" name="TextBox 5"/>
            <p:cNvSpPr txBox="1"/>
            <p:nvPr/>
          </p:nvSpPr>
          <p:spPr>
            <a:xfrm>
              <a:off x="22071" y="0"/>
              <a:ext cx="845959" cy="27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400" spc="70">
                  <a:solidFill>
                    <a:srgbClr val="444444"/>
                  </a:solidFill>
                  <a:latin typeface="FreightDispProMedium-Italic" panose="02000603080000090004" pitchFamily="2" charset="0"/>
                </a:rPr>
                <a:t>NAME :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864852" y="213088"/>
              <a:ext cx="3035503" cy="0"/>
            </a:xfrm>
            <a:prstGeom prst="line">
              <a:avLst/>
            </a:prstGeom>
            <a:ln w="12700" cap="flat">
              <a:solidFill>
                <a:srgbClr val="44444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486086"/>
              <a:ext cx="4004475" cy="27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400" spc="70">
                  <a:solidFill>
                    <a:srgbClr val="444444"/>
                  </a:solidFill>
                  <a:latin typeface="FreightDispProMedium-Italic" panose="02000603080000090004" pitchFamily="2" charset="0"/>
                </a:rPr>
                <a:t>MY GOAL IS TO READ             BOOKS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2405101" y="705524"/>
              <a:ext cx="641357" cy="0"/>
            </a:xfrm>
            <a:prstGeom prst="line">
              <a:avLst/>
            </a:prstGeom>
            <a:ln w="12700" cap="flat">
              <a:solidFill>
                <a:srgbClr val="444444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04708" y="10195727"/>
            <a:ext cx="755216" cy="12495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69330" y="1598070"/>
            <a:ext cx="1005870" cy="59835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E758490-80AC-7265-0F44-0F93340AC5DB}"/>
              </a:ext>
            </a:extLst>
          </p:cNvPr>
          <p:cNvGrpSpPr/>
          <p:nvPr/>
        </p:nvGrpSpPr>
        <p:grpSpPr>
          <a:xfrm>
            <a:off x="622371" y="698499"/>
            <a:ext cx="2663699" cy="1497925"/>
            <a:chOff x="622371" y="698499"/>
            <a:chExt cx="2663699" cy="149792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0934CF-12C3-2AD6-172B-FA7A02F016B5}"/>
                </a:ext>
              </a:extLst>
            </p:cNvPr>
            <p:cNvSpPr/>
            <p:nvPr/>
          </p:nvSpPr>
          <p:spPr>
            <a:xfrm>
              <a:off x="622371" y="698499"/>
              <a:ext cx="1479479" cy="404470"/>
            </a:xfrm>
            <a:prstGeom prst="rect">
              <a:avLst/>
            </a:prstGeom>
            <a:solidFill>
              <a:srgbClr val="44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eightDispProMedium-Italic" panose="02000603080000090004" pitchFamily="2" charset="0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32877" y="1174201"/>
              <a:ext cx="2653193" cy="1022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96"/>
                </a:lnSpc>
              </a:pPr>
              <a:r>
                <a:rPr lang="en-US" sz="3600" spc="540" dirty="0">
                  <a:solidFill>
                    <a:srgbClr val="444444"/>
                  </a:solidFill>
                  <a:latin typeface="FreightDispProMedium-Italic" panose="02000603080000090004" pitchFamily="2" charset="0"/>
                </a:rPr>
                <a:t>READING LOG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56000" y="765525"/>
            <a:ext cx="2530070" cy="28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0"/>
              </a:lnSpc>
            </a:pPr>
            <a:r>
              <a:rPr lang="en-US" sz="2000" spc="300" dirty="0">
                <a:solidFill>
                  <a:srgbClr val="FFFFFF"/>
                </a:solidFill>
                <a:latin typeface="FreightDispProMedium-Italic" panose="02000603080000090004" pitchFamily="2" charset="0"/>
              </a:rPr>
              <a:t>SUMMER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5CC9BC-9119-AD7F-F9DA-4DA21FC8D9AD}"/>
              </a:ext>
            </a:extLst>
          </p:cNvPr>
          <p:cNvGrpSpPr/>
          <p:nvPr/>
        </p:nvGrpSpPr>
        <p:grpSpPr>
          <a:xfrm>
            <a:off x="654050" y="2489085"/>
            <a:ext cx="6491003" cy="7332456"/>
            <a:chOff x="467684" y="2489085"/>
            <a:chExt cx="6491003" cy="7332456"/>
          </a:xfrm>
        </p:grpSpPr>
        <p:sp>
          <p:nvSpPr>
            <p:cNvPr id="2" name="AutoShape 2"/>
            <p:cNvSpPr/>
            <p:nvPr/>
          </p:nvSpPr>
          <p:spPr>
            <a:xfrm>
              <a:off x="467684" y="2931858"/>
              <a:ext cx="6336316" cy="0"/>
            </a:xfrm>
            <a:prstGeom prst="line">
              <a:avLst/>
            </a:prstGeom>
            <a:ln w="9525" cap="flat">
              <a:solidFill>
                <a:srgbClr val="44444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 rot="-5400000">
              <a:off x="-1144564" y="6155313"/>
              <a:ext cx="7332456" cy="0"/>
            </a:xfrm>
            <a:prstGeom prst="line">
              <a:avLst/>
            </a:prstGeom>
            <a:ln w="9525" cap="flat">
              <a:solidFill>
                <a:srgbClr val="44444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 rot="-5400000">
              <a:off x="-88991" y="6155313"/>
              <a:ext cx="7332456" cy="0"/>
            </a:xfrm>
            <a:prstGeom prst="line">
              <a:avLst/>
            </a:prstGeom>
            <a:ln w="9525" cap="flat">
              <a:solidFill>
                <a:srgbClr val="44444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3582000" y="2603544"/>
              <a:ext cx="1046049" cy="20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400" spc="70">
                  <a:solidFill>
                    <a:srgbClr val="444444"/>
                  </a:solidFill>
                  <a:latin typeface="FreightDispProMedium-Italic" panose="02000603080000090004" pitchFamily="2" charset="0"/>
                </a:rPr>
                <a:t>FINISH</a:t>
              </a:r>
            </a:p>
          </p:txBody>
        </p:sp>
        <p:sp>
          <p:nvSpPr>
            <p:cNvPr id="12" name="AutoShape 12"/>
            <p:cNvSpPr/>
            <p:nvPr/>
          </p:nvSpPr>
          <p:spPr>
            <a:xfrm rot="-5400000">
              <a:off x="957058" y="6155313"/>
              <a:ext cx="7332456" cy="0"/>
            </a:xfrm>
            <a:prstGeom prst="line">
              <a:avLst/>
            </a:prstGeom>
            <a:ln w="9525" cap="flat">
              <a:solidFill>
                <a:srgbClr val="44444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467684" y="4653088"/>
              <a:ext cx="6336316" cy="0"/>
            </a:xfrm>
            <a:prstGeom prst="line">
              <a:avLst/>
            </a:prstGeom>
            <a:ln w="9525" cap="flat">
              <a:solidFill>
                <a:srgbClr val="44444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467684" y="6374318"/>
              <a:ext cx="6336316" cy="0"/>
            </a:xfrm>
            <a:prstGeom prst="line">
              <a:avLst/>
            </a:prstGeom>
            <a:ln w="9525" cap="flat">
              <a:solidFill>
                <a:srgbClr val="44444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467684" y="9816779"/>
              <a:ext cx="6336316" cy="0"/>
            </a:xfrm>
            <a:prstGeom prst="line">
              <a:avLst/>
            </a:prstGeom>
            <a:ln w="9525" cap="flat">
              <a:solidFill>
                <a:srgbClr val="44444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467684" y="8095548"/>
              <a:ext cx="6336316" cy="0"/>
            </a:xfrm>
            <a:prstGeom prst="line">
              <a:avLst/>
            </a:prstGeom>
            <a:ln w="9525" cap="flat">
              <a:solidFill>
                <a:srgbClr val="44444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622371" y="2603544"/>
              <a:ext cx="1894530" cy="20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400" spc="70" dirty="0">
                  <a:solidFill>
                    <a:srgbClr val="444444"/>
                  </a:solidFill>
                  <a:latin typeface="FreightDispProMedium-Italic" panose="02000603080000090004" pitchFamily="2" charset="0"/>
                </a:rPr>
                <a:t>NAME OF BOOK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526426" y="2603544"/>
              <a:ext cx="1046049" cy="20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400" spc="70">
                  <a:solidFill>
                    <a:srgbClr val="444444"/>
                  </a:solidFill>
                  <a:latin typeface="FreightDispProMedium-Italic" panose="02000603080000090004" pitchFamily="2" charset="0"/>
                </a:rPr>
                <a:t>START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637574" y="2603544"/>
              <a:ext cx="2321113" cy="209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400" spc="70">
                  <a:solidFill>
                    <a:srgbClr val="444444"/>
                  </a:solidFill>
                  <a:latin typeface="FreightDispProMedium-Italic" panose="02000603080000090004" pitchFamily="2" charset="0"/>
                </a:rPr>
                <a:t>MY THOUGHTS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FreightDispProMedium-Italic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log template</dc:title>
  <cp:lastModifiedBy>Hương Tecpen</cp:lastModifiedBy>
  <cp:revision>3</cp:revision>
  <dcterms:created xsi:type="dcterms:W3CDTF">2006-08-16T00:00:00Z</dcterms:created>
  <dcterms:modified xsi:type="dcterms:W3CDTF">2022-10-27T20:11:12Z</dcterms:modified>
  <dc:identifier>DAFP-CglENU</dc:identifier>
</cp:coreProperties>
</file>