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ExtraBold" panose="000009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93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591" y="1200971"/>
            <a:ext cx="2948853" cy="0"/>
          </a:xfrm>
          <a:prstGeom prst="line">
            <a:avLst/>
          </a:prstGeom>
          <a:ln w="9525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3922045" y="1191706"/>
            <a:ext cx="2948853" cy="0"/>
          </a:xfrm>
          <a:prstGeom prst="line">
            <a:avLst/>
          </a:prstGeom>
          <a:ln w="9525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2855056" y="9852747"/>
            <a:ext cx="4120259" cy="0"/>
          </a:xfrm>
          <a:prstGeom prst="line">
            <a:avLst/>
          </a:prstGeom>
          <a:ln w="9525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102" y="2841083"/>
            <a:ext cx="951783" cy="13996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102" y="4457213"/>
            <a:ext cx="951783" cy="1399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102" y="6075909"/>
            <a:ext cx="951783" cy="1399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102" y="7606999"/>
            <a:ext cx="951783" cy="13996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82906" y="2841083"/>
            <a:ext cx="951783" cy="1399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82906" y="4457213"/>
            <a:ext cx="951783" cy="1399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82906" y="6075909"/>
            <a:ext cx="951783" cy="1399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82906" y="7606999"/>
            <a:ext cx="951783" cy="1399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19435" y="2841083"/>
            <a:ext cx="951783" cy="1399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19435" y="4457213"/>
            <a:ext cx="951783" cy="13996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19435" y="6075909"/>
            <a:ext cx="951783" cy="13996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19435" y="7606999"/>
            <a:ext cx="951783" cy="139968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82587" y="2841083"/>
            <a:ext cx="951783" cy="13996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82587" y="4457213"/>
            <a:ext cx="951783" cy="13996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82587" y="6075909"/>
            <a:ext cx="951783" cy="13996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82587" y="7606999"/>
            <a:ext cx="951783" cy="139968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19115" y="2841083"/>
            <a:ext cx="951783" cy="139968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19115" y="4457213"/>
            <a:ext cx="951783" cy="139968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19115" y="6075909"/>
            <a:ext cx="951783" cy="13996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19115" y="7606999"/>
            <a:ext cx="951783" cy="139968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394732" y="2158290"/>
            <a:ext cx="6863194" cy="26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"/>
              </a:lnSpc>
            </a:pPr>
            <a:r>
              <a:rPr lang="en-US" sz="1689">
                <a:solidFill>
                  <a:srgbClr val="333333"/>
                </a:solidFill>
                <a:latin typeface="Poppins"/>
              </a:rPr>
              <a:t>Each time you read a book, color in a book.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2074" y="1563408"/>
            <a:ext cx="6955852" cy="46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67"/>
              </a:lnSpc>
            </a:pPr>
            <a:r>
              <a:rPr lang="en-US" sz="2900" spc="145" dirty="0">
                <a:solidFill>
                  <a:srgbClr val="333333"/>
                </a:solidFill>
                <a:latin typeface="Poppins ExtraBold"/>
              </a:rPr>
              <a:t>KINDERGARTEN READING LOG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6982" y="953652"/>
            <a:ext cx="881152" cy="26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689" dirty="0">
                <a:solidFill>
                  <a:srgbClr val="333333"/>
                </a:solidFill>
                <a:latin typeface="Poppins"/>
              </a:rPr>
              <a:t>Name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22045" y="942663"/>
            <a:ext cx="1474426" cy="26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689">
                <a:solidFill>
                  <a:srgbClr val="333333"/>
                </a:solidFill>
                <a:latin typeface="Poppins"/>
              </a:rPr>
              <a:t>Month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55056" y="9624739"/>
            <a:ext cx="188418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689" dirty="0">
                <a:solidFill>
                  <a:srgbClr val="33333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Parent Signature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982" y="9737058"/>
            <a:ext cx="755216" cy="124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Arial</vt:lpstr>
      <vt:lpstr>Poppins ExtraBold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log template</dc:title>
  <cp:lastModifiedBy>Hương Tecpen</cp:lastModifiedBy>
  <cp:revision>3</cp:revision>
  <dcterms:created xsi:type="dcterms:W3CDTF">2006-08-16T00:00:00Z</dcterms:created>
  <dcterms:modified xsi:type="dcterms:W3CDTF">2022-10-27T17:18:58Z</dcterms:modified>
  <dc:identifier>DAFP-CglENU</dc:identifier>
</cp:coreProperties>
</file>