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ilver South Script Alt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9168" y="2392960"/>
            <a:ext cx="5781665" cy="82990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2335" y="746475"/>
            <a:ext cx="5515329" cy="1195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Silver South Script Alt"/>
              </a:rPr>
              <a:t>bookshelf reading log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97629" y="10232175"/>
            <a:ext cx="755216" cy="124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Silver South Script Alt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log template II</dc:title>
  <cp:lastModifiedBy>Hương Tecpen</cp:lastModifiedBy>
  <cp:revision>2</cp:revision>
  <dcterms:created xsi:type="dcterms:W3CDTF">2006-08-16T00:00:00Z</dcterms:created>
  <dcterms:modified xsi:type="dcterms:W3CDTF">2022-11-04T23:08:06Z</dcterms:modified>
  <dc:identifier>DAFQnsj7rYw</dc:identifier>
</cp:coreProperties>
</file>