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Medium" panose="00000600000000000000" pitchFamily="2" charset="0"/>
      <p:regular r:id="rId7"/>
      <p:italic r:id="rId8"/>
    </p:embeddedFont>
    <p:embeddedFont>
      <p:font typeface="Montserrat SemiBold" panose="00000700000000000000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2323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15709"/>
              </p:ext>
            </p:extLst>
          </p:nvPr>
        </p:nvGraphicFramePr>
        <p:xfrm>
          <a:off x="756001" y="1524320"/>
          <a:ext cx="6146451" cy="8218182"/>
        </p:xfrm>
        <a:graphic>
          <a:graphicData uri="http://schemas.openxmlformats.org/drawingml/2006/table">
            <a:tbl>
              <a:tblPr/>
              <a:tblGrid>
                <a:gridCol w="68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48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spc="72" dirty="0">
                          <a:solidFill>
                            <a:srgbClr val="FFFFFF"/>
                          </a:solidFill>
                          <a:latin typeface="Montserrat Medium" panose="00000600000000000000" pitchFamily="2" charset="0"/>
                        </a:rPr>
                        <a:t>START</a:t>
                      </a:r>
                      <a:endParaRPr lang="en-US" sz="1000" dirty="0"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A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spc="72" dirty="0">
                          <a:solidFill>
                            <a:srgbClr val="FFFFFF"/>
                          </a:solidFill>
                          <a:latin typeface="Montserrat Medium" panose="00000600000000000000" pitchFamily="2" charset="0"/>
                        </a:rPr>
                        <a:t>END</a:t>
                      </a:r>
                      <a:endParaRPr lang="en-US" sz="1000" dirty="0"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A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spc="72" dirty="0">
                          <a:solidFill>
                            <a:srgbClr val="FFFFFF"/>
                          </a:solidFill>
                          <a:latin typeface="Montserrat Medium" panose="00000600000000000000" pitchFamily="2" charset="0"/>
                        </a:rPr>
                        <a:t>BOOK NAME</a:t>
                      </a:r>
                      <a:endParaRPr lang="en-US" sz="1000" dirty="0"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A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spc="72" dirty="0">
                          <a:solidFill>
                            <a:srgbClr val="FFFFFF"/>
                          </a:solidFill>
                          <a:latin typeface="Montserrat Medium" panose="00000600000000000000" pitchFamily="2" charset="0"/>
                        </a:rPr>
                        <a:t>AUTHOR</a:t>
                      </a:r>
                      <a:endParaRPr lang="en-US" sz="1000" dirty="0"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A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spc="72" dirty="0">
                          <a:solidFill>
                            <a:srgbClr val="FFFFFF"/>
                          </a:solidFill>
                          <a:latin typeface="Montserrat Medium" panose="00000600000000000000" pitchFamily="2" charset="0"/>
                        </a:rPr>
                        <a:t>RATING</a:t>
                      </a:r>
                      <a:endParaRPr lang="en-US" sz="1000" dirty="0">
                        <a:latin typeface="Montserrat Medium" panose="00000600000000000000" pitchFamily="2" charset="0"/>
                      </a:endParaRPr>
                    </a:p>
                  </a:txBody>
                  <a:tcPr anchor="ctr">
                    <a:lnL w="4464" cap="flat" cmpd="sng" algn="ctr">
                      <a:solidFill>
                        <a:srgbClr val="F8F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927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4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64A4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4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0" name="Group 89">
            <a:extLst>
              <a:ext uri="{FF2B5EF4-FFF2-40B4-BE49-F238E27FC236}">
                <a16:creationId xmlns:a16="http://schemas.microsoft.com/office/drawing/2014/main" id="{689E49BF-9F9A-3EF7-BE26-25E5E739DE22}"/>
              </a:ext>
            </a:extLst>
          </p:cNvPr>
          <p:cNvGrpSpPr/>
          <p:nvPr/>
        </p:nvGrpSpPr>
        <p:grpSpPr>
          <a:xfrm>
            <a:off x="5853192" y="2122682"/>
            <a:ext cx="876720" cy="7466871"/>
            <a:chOff x="5853192" y="2122682"/>
            <a:chExt cx="876720" cy="74668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2122682"/>
              <a:ext cx="164226" cy="1564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2122682"/>
              <a:ext cx="164226" cy="1564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2122682"/>
              <a:ext cx="164226" cy="15642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2122682"/>
              <a:ext cx="164226" cy="15642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2122682"/>
              <a:ext cx="164226" cy="15642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2579297"/>
              <a:ext cx="164226" cy="15642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2579297"/>
              <a:ext cx="164226" cy="15642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2579297"/>
              <a:ext cx="164226" cy="15642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2579297"/>
              <a:ext cx="164226" cy="15642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2579297"/>
              <a:ext cx="164226" cy="1564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3035911"/>
              <a:ext cx="164226" cy="15642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3035911"/>
              <a:ext cx="164226" cy="15642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3035911"/>
              <a:ext cx="164226" cy="15642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3035911"/>
              <a:ext cx="164226" cy="15642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3035911"/>
              <a:ext cx="164226" cy="15642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3492526"/>
              <a:ext cx="164226" cy="15642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3492526"/>
              <a:ext cx="164226" cy="156426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3492526"/>
              <a:ext cx="164226" cy="15642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3492526"/>
              <a:ext cx="164226" cy="156426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3492526"/>
              <a:ext cx="164226" cy="156426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3949140"/>
              <a:ext cx="164226" cy="156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3949140"/>
              <a:ext cx="164226" cy="156426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3949140"/>
              <a:ext cx="164226" cy="156426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3949140"/>
              <a:ext cx="164226" cy="156426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3949140"/>
              <a:ext cx="164226" cy="156426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4405755"/>
              <a:ext cx="164226" cy="156426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4405755"/>
              <a:ext cx="164226" cy="156426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4405755"/>
              <a:ext cx="164226" cy="156426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4405755"/>
              <a:ext cx="164226" cy="156426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4405755"/>
              <a:ext cx="164226" cy="156426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4862370"/>
              <a:ext cx="164226" cy="15642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4862370"/>
              <a:ext cx="164226" cy="15642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4862370"/>
              <a:ext cx="164226" cy="156426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4862370"/>
              <a:ext cx="164226" cy="156426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4862370"/>
              <a:ext cx="164226" cy="156426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5318984"/>
              <a:ext cx="164226" cy="156426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5318984"/>
              <a:ext cx="164226" cy="15642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5318984"/>
              <a:ext cx="164226" cy="15642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5318984"/>
              <a:ext cx="164226" cy="15642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5318984"/>
              <a:ext cx="164226" cy="15642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5775599"/>
              <a:ext cx="164226" cy="156426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5775599"/>
              <a:ext cx="164226" cy="156426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5775599"/>
              <a:ext cx="164226" cy="156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5775599"/>
              <a:ext cx="164226" cy="15642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5775599"/>
              <a:ext cx="164226" cy="156426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6232213"/>
              <a:ext cx="164226" cy="156426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6232213"/>
              <a:ext cx="164226" cy="156426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6232213"/>
              <a:ext cx="164226" cy="156426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6232213"/>
              <a:ext cx="164226" cy="156426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6232213"/>
              <a:ext cx="164226" cy="156426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6688828"/>
              <a:ext cx="164226" cy="156426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6688828"/>
              <a:ext cx="164226" cy="156426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6688828"/>
              <a:ext cx="164226" cy="156426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6688828"/>
              <a:ext cx="164226" cy="15642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6688828"/>
              <a:ext cx="164226" cy="156426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7145442"/>
              <a:ext cx="164226" cy="156426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7145442"/>
              <a:ext cx="164226" cy="156426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7145442"/>
              <a:ext cx="164226" cy="15642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7145442"/>
              <a:ext cx="164226" cy="156426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7145442"/>
              <a:ext cx="164226" cy="15642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7602057"/>
              <a:ext cx="164226" cy="156426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7602057"/>
              <a:ext cx="164226" cy="156426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7602057"/>
              <a:ext cx="164226" cy="156426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7602057"/>
              <a:ext cx="164226" cy="156426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7602057"/>
              <a:ext cx="164226" cy="156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8058672"/>
              <a:ext cx="164226" cy="156426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8058672"/>
              <a:ext cx="164226" cy="156426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8058672"/>
              <a:ext cx="164226" cy="156426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8058672"/>
              <a:ext cx="164226" cy="156426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8058672"/>
              <a:ext cx="164226" cy="156426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8515286"/>
              <a:ext cx="164226" cy="156426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8515286"/>
              <a:ext cx="164226" cy="156426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8515286"/>
              <a:ext cx="164226" cy="156426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8515286"/>
              <a:ext cx="164226" cy="156426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8515286"/>
              <a:ext cx="164226" cy="156426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8971901"/>
              <a:ext cx="164226" cy="156426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8971901"/>
              <a:ext cx="164226" cy="156426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8971901"/>
              <a:ext cx="164226" cy="156426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8971901"/>
              <a:ext cx="164226" cy="156426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8971901"/>
              <a:ext cx="164226" cy="156426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53192" y="9433127"/>
              <a:ext cx="164226" cy="156426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31315" y="9433127"/>
              <a:ext cx="164226" cy="156426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09439" y="9433127"/>
              <a:ext cx="164226" cy="156426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87562" y="9433127"/>
              <a:ext cx="164226" cy="156426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65686" y="9433127"/>
              <a:ext cx="164226" cy="156426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708" y="10195727"/>
            <a:ext cx="755216" cy="124954"/>
          </a:xfrm>
          <a:prstGeom prst="rect">
            <a:avLst/>
          </a:prstGeom>
        </p:spPr>
      </p:pic>
      <p:sp>
        <p:nvSpPr>
          <p:cNvPr id="89" name="TextBox 89"/>
          <p:cNvSpPr txBox="1"/>
          <p:nvPr/>
        </p:nvSpPr>
        <p:spPr>
          <a:xfrm>
            <a:off x="1706808" y="825949"/>
            <a:ext cx="4146383" cy="46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2"/>
              </a:lnSpc>
              <a:spcBef>
                <a:spcPct val="0"/>
              </a:spcBef>
            </a:pPr>
            <a:r>
              <a:rPr lang="en-US" sz="2723" spc="68" dirty="0">
                <a:solidFill>
                  <a:srgbClr val="D64A4F"/>
                </a:solidFill>
                <a:latin typeface="Montserrat SemiBold" panose="00000700000000000000" pitchFamily="2" charset="0"/>
              </a:rPr>
              <a:t>BOOK READING LOG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SemiBold</vt:lpstr>
      <vt:lpstr>Arial</vt:lpstr>
      <vt:lpstr>Montserrat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</dc:title>
  <cp:lastModifiedBy>Hương Tecpen</cp:lastModifiedBy>
  <cp:revision>2</cp:revision>
  <dcterms:created xsi:type="dcterms:W3CDTF">2006-08-16T00:00:00Z</dcterms:created>
  <dcterms:modified xsi:type="dcterms:W3CDTF">2022-10-27T17:03:16Z</dcterms:modified>
  <dc:identifier>DAFP-CglENU</dc:identifier>
</cp:coreProperties>
</file>