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rmorant Garamond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958388-800B-21EF-4D32-9FF323E6BC26}"/>
              </a:ext>
            </a:extLst>
          </p:cNvPr>
          <p:cNvSpPr/>
          <p:nvPr/>
        </p:nvSpPr>
        <p:spPr>
          <a:xfrm rot="16200000">
            <a:off x="2615111" y="5752012"/>
            <a:ext cx="2326276" cy="7556500"/>
          </a:xfrm>
          <a:custGeom>
            <a:avLst/>
            <a:gdLst>
              <a:gd name="connsiteX0" fmla="*/ 2326276 w 2326276"/>
              <a:gd name="connsiteY0" fmla="*/ 3778251 h 7556500"/>
              <a:gd name="connsiteX1" fmla="*/ 1738141 w 2326276"/>
              <a:gd name="connsiteY1" fmla="*/ 7556500 h 7556500"/>
              <a:gd name="connsiteX2" fmla="*/ 0 w 2326276"/>
              <a:gd name="connsiteY2" fmla="*/ 7556500 h 7556500"/>
              <a:gd name="connsiteX3" fmla="*/ 0 w 2326276"/>
              <a:gd name="connsiteY3" fmla="*/ 0 h 7556500"/>
              <a:gd name="connsiteX4" fmla="*/ 1738141 w 2326276"/>
              <a:gd name="connsiteY4" fmla="*/ 0 h 755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276" h="7556500">
                <a:moveTo>
                  <a:pt x="2326276" y="3778251"/>
                </a:moveTo>
                <a:lnTo>
                  <a:pt x="1738141" y="7556500"/>
                </a:lnTo>
                <a:lnTo>
                  <a:pt x="0" y="7556500"/>
                </a:lnTo>
                <a:lnTo>
                  <a:pt x="0" y="0"/>
                </a:lnTo>
                <a:lnTo>
                  <a:pt x="1738141" y="0"/>
                </a:lnTo>
                <a:close/>
              </a:path>
            </a:pathLst>
          </a:custGeom>
          <a:solidFill>
            <a:srgbClr val="FDE6DD"/>
          </a:solid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22885"/>
              </p:ext>
            </p:extLst>
          </p:nvPr>
        </p:nvGraphicFramePr>
        <p:xfrm>
          <a:off x="543684" y="1407871"/>
          <a:ext cx="6472632" cy="8322658"/>
        </p:xfrm>
        <a:graphic>
          <a:graphicData uri="http://schemas.openxmlformats.org/drawingml/2006/table">
            <a:tbl>
              <a:tblPr/>
              <a:tblGrid>
                <a:gridCol w="871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2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74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sz="1499" dirty="0">
                          <a:solidFill>
                            <a:srgbClr val="000000"/>
                          </a:solidFill>
                          <a:latin typeface="Cormorant Garamond" panose="00000500000000000000" pitchFamily="2" charset="0"/>
                        </a:rPr>
                        <a:t>Start</a:t>
                      </a:r>
                      <a:endParaRPr lang="en-US" sz="1100" dirty="0">
                        <a:latin typeface="Cormorant Garamond" panose="000005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6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sz="1499" dirty="0">
                          <a:solidFill>
                            <a:srgbClr val="000000"/>
                          </a:solidFill>
                          <a:latin typeface="Cormorant Garamond" panose="00000500000000000000" pitchFamily="2" charset="0"/>
                        </a:rPr>
                        <a:t>Finish</a:t>
                      </a:r>
                      <a:endParaRPr lang="en-US" sz="1100" dirty="0">
                        <a:latin typeface="Cormorant Garamond" panose="000005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6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sz="1499" dirty="0">
                          <a:solidFill>
                            <a:srgbClr val="000000"/>
                          </a:solidFill>
                          <a:latin typeface="Cormorant Garamond" panose="00000500000000000000" pitchFamily="2" charset="0"/>
                        </a:rPr>
                        <a:t>Book title</a:t>
                      </a:r>
                      <a:endParaRPr lang="en-US" sz="1100" dirty="0">
                        <a:latin typeface="Cormorant Garamond" panose="000005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6D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US" sz="1499" dirty="0">
                          <a:solidFill>
                            <a:srgbClr val="000000"/>
                          </a:solidFill>
                          <a:latin typeface="Cormorant Garamond" panose="00000500000000000000" pitchFamily="2" charset="0"/>
                        </a:rPr>
                        <a:t>Rating</a:t>
                      </a:r>
                      <a:endParaRPr lang="en-US" sz="1100" dirty="0">
                        <a:latin typeface="Cormorant Garamond" panose="00000500000000000000" pitchFamily="2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6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6D4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9629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756000" y="556375"/>
            <a:ext cx="6048000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8723E"/>
                </a:solidFill>
                <a:latin typeface="Cormorant Garamond" panose="00000500000000000000" pitchFamily="2" charset="0"/>
              </a:rPr>
              <a:t>ADULT READING LOG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02392" y="10155445"/>
            <a:ext cx="755216" cy="124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Cormorant Garamond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log template II</dc:title>
  <cp:lastModifiedBy>Hương Tecpen</cp:lastModifiedBy>
  <cp:revision>2</cp:revision>
  <dcterms:created xsi:type="dcterms:W3CDTF">2006-08-16T00:00:00Z</dcterms:created>
  <dcterms:modified xsi:type="dcterms:W3CDTF">2022-11-04T12:55:24Z</dcterms:modified>
  <dc:identifier>DAFQnsj7rYw</dc:identifier>
</cp:coreProperties>
</file>