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anose="00000500000000000000" pitchFamily="2" charset="0"/>
      <p:regular r:id="rId7"/>
      <p:bold r:id="rId8"/>
      <p:italic r:id="rId9"/>
      <p:boldItalic r:id="rId10"/>
    </p:embeddedFont>
    <p:embeddedFont>
      <p:font typeface="Montserrat Medium" panose="00000600000000000000" pitchFamily="2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2659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5525" y="2611701"/>
            <a:ext cx="6052763" cy="7081326"/>
            <a:chOff x="0" y="-6350"/>
            <a:chExt cx="8070350" cy="9441768"/>
          </a:xfrm>
        </p:grpSpPr>
        <p:sp>
          <p:nvSpPr>
            <p:cNvPr id="3" name="AutoShape 3"/>
            <p:cNvSpPr/>
            <p:nvPr/>
          </p:nvSpPr>
          <p:spPr>
            <a:xfrm>
              <a:off x="0" y="6604792"/>
              <a:ext cx="8064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" name="AutoShape 4"/>
            <p:cNvSpPr/>
            <p:nvPr/>
          </p:nvSpPr>
          <p:spPr>
            <a:xfrm rot="5400000">
              <a:off x="-4711359" y="4711359"/>
              <a:ext cx="9435418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" name="AutoShape 5"/>
            <p:cNvSpPr/>
            <p:nvPr/>
          </p:nvSpPr>
          <p:spPr>
            <a:xfrm>
              <a:off x="0" y="0"/>
              <a:ext cx="8064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" name="AutoShape 6"/>
            <p:cNvSpPr/>
            <p:nvPr/>
          </p:nvSpPr>
          <p:spPr>
            <a:xfrm>
              <a:off x="0" y="943542"/>
              <a:ext cx="8064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" name="AutoShape 7"/>
            <p:cNvSpPr/>
            <p:nvPr/>
          </p:nvSpPr>
          <p:spPr>
            <a:xfrm>
              <a:off x="0" y="1887084"/>
              <a:ext cx="8064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830625"/>
              <a:ext cx="8064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3774167"/>
              <a:ext cx="8064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0" name="AutoShape 10"/>
            <p:cNvSpPr/>
            <p:nvPr/>
          </p:nvSpPr>
          <p:spPr>
            <a:xfrm>
              <a:off x="0" y="4717709"/>
              <a:ext cx="8064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AutoShape 11"/>
            <p:cNvSpPr/>
            <p:nvPr/>
          </p:nvSpPr>
          <p:spPr>
            <a:xfrm>
              <a:off x="0" y="5661251"/>
              <a:ext cx="8064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" name="AutoShape 12"/>
            <p:cNvSpPr/>
            <p:nvPr/>
          </p:nvSpPr>
          <p:spPr>
            <a:xfrm>
              <a:off x="0" y="8491876"/>
              <a:ext cx="8064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3" name="AutoShape 13"/>
            <p:cNvSpPr/>
            <p:nvPr/>
          </p:nvSpPr>
          <p:spPr>
            <a:xfrm>
              <a:off x="0" y="9435418"/>
              <a:ext cx="8064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12700" y="28656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819800" y="28656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2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626900" y="28656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3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2434000" y="28656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4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3241100" y="28656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5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4048200" y="28656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6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4855300" y="28656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7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662400" y="28656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8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6469499" y="28656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9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276599" y="28656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10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12700" y="123010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11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819800" y="123010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12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626900" y="123010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13</a:t>
              </a: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2434000" y="123010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14</a:t>
              </a: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3241100" y="123010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15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4048200" y="123010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16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4855300" y="123010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17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5662400" y="123010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18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6469499" y="123010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19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7276599" y="123010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20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2700" y="2173646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21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19800" y="2173646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22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626900" y="2173646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23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2434000" y="2173646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24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3241100" y="2173646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25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4048200" y="2173646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26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855300" y="2173646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27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5662400" y="2173646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28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6469499" y="2173646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29</a:t>
              </a: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7276599" y="2173646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30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12700" y="311718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31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819800" y="311718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32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626900" y="311718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33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2434000" y="311718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34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3241100" y="311718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35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4048200" y="311718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36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4855300" y="311718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37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5662400" y="311718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38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>
              <a:off x="6469499" y="311718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39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7276599" y="311718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40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2700" y="4060730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41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819800" y="4060730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42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1626900" y="4060730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43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2434000" y="4060730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44</a:t>
              </a:r>
            </a:p>
          </p:txBody>
        </p:sp>
        <p:sp>
          <p:nvSpPr>
            <p:cNvPr id="58" name="TextBox 58"/>
            <p:cNvSpPr txBox="1"/>
            <p:nvPr/>
          </p:nvSpPr>
          <p:spPr>
            <a:xfrm>
              <a:off x="3241100" y="4060730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45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4048200" y="4060730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46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4855300" y="4060730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47</a:t>
              </a:r>
            </a:p>
          </p:txBody>
        </p:sp>
        <p:sp>
          <p:nvSpPr>
            <p:cNvPr id="61" name="TextBox 61"/>
            <p:cNvSpPr txBox="1"/>
            <p:nvPr/>
          </p:nvSpPr>
          <p:spPr>
            <a:xfrm>
              <a:off x="5662400" y="4060730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48</a:t>
              </a:r>
            </a:p>
          </p:txBody>
        </p:sp>
        <p:sp>
          <p:nvSpPr>
            <p:cNvPr id="62" name="TextBox 62"/>
            <p:cNvSpPr txBox="1"/>
            <p:nvPr/>
          </p:nvSpPr>
          <p:spPr>
            <a:xfrm>
              <a:off x="6469499" y="4060730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49</a:t>
              </a:r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7276599" y="4060730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50</a:t>
              </a:r>
            </a:p>
          </p:txBody>
        </p:sp>
        <p:sp>
          <p:nvSpPr>
            <p:cNvPr id="64" name="TextBox 64"/>
            <p:cNvSpPr txBox="1"/>
            <p:nvPr/>
          </p:nvSpPr>
          <p:spPr>
            <a:xfrm>
              <a:off x="12700" y="5004271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51</a:t>
              </a:r>
            </a:p>
          </p:txBody>
        </p:sp>
        <p:sp>
          <p:nvSpPr>
            <p:cNvPr id="65" name="TextBox 65"/>
            <p:cNvSpPr txBox="1"/>
            <p:nvPr/>
          </p:nvSpPr>
          <p:spPr>
            <a:xfrm>
              <a:off x="819800" y="5004271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52</a:t>
              </a:r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1626900" y="5004271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53</a:t>
              </a:r>
            </a:p>
          </p:txBody>
        </p:sp>
        <p:sp>
          <p:nvSpPr>
            <p:cNvPr id="67" name="TextBox 67"/>
            <p:cNvSpPr txBox="1"/>
            <p:nvPr/>
          </p:nvSpPr>
          <p:spPr>
            <a:xfrm>
              <a:off x="2434000" y="5004271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54</a:t>
              </a:r>
            </a:p>
          </p:txBody>
        </p:sp>
        <p:sp>
          <p:nvSpPr>
            <p:cNvPr id="68" name="TextBox 68"/>
            <p:cNvSpPr txBox="1"/>
            <p:nvPr/>
          </p:nvSpPr>
          <p:spPr>
            <a:xfrm>
              <a:off x="3241100" y="5004271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55</a:t>
              </a:r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4048200" y="5004271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56</a:t>
              </a:r>
            </a:p>
          </p:txBody>
        </p:sp>
        <p:sp>
          <p:nvSpPr>
            <p:cNvPr id="70" name="TextBox 70"/>
            <p:cNvSpPr txBox="1"/>
            <p:nvPr/>
          </p:nvSpPr>
          <p:spPr>
            <a:xfrm>
              <a:off x="4855300" y="5004271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57</a:t>
              </a:r>
            </a:p>
          </p:txBody>
        </p:sp>
        <p:sp>
          <p:nvSpPr>
            <p:cNvPr id="71" name="TextBox 71"/>
            <p:cNvSpPr txBox="1"/>
            <p:nvPr/>
          </p:nvSpPr>
          <p:spPr>
            <a:xfrm>
              <a:off x="5662400" y="5004271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58</a:t>
              </a:r>
            </a:p>
          </p:txBody>
        </p:sp>
        <p:sp>
          <p:nvSpPr>
            <p:cNvPr id="72" name="TextBox 72"/>
            <p:cNvSpPr txBox="1"/>
            <p:nvPr/>
          </p:nvSpPr>
          <p:spPr>
            <a:xfrm>
              <a:off x="6469499" y="5004271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59</a:t>
              </a:r>
            </a:p>
          </p:txBody>
        </p:sp>
        <p:sp>
          <p:nvSpPr>
            <p:cNvPr id="73" name="TextBox 73"/>
            <p:cNvSpPr txBox="1"/>
            <p:nvPr/>
          </p:nvSpPr>
          <p:spPr>
            <a:xfrm>
              <a:off x="7276599" y="5004271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60</a:t>
              </a:r>
            </a:p>
          </p:txBody>
        </p:sp>
        <p:sp>
          <p:nvSpPr>
            <p:cNvPr id="74" name="AutoShape 74"/>
            <p:cNvSpPr/>
            <p:nvPr/>
          </p:nvSpPr>
          <p:spPr>
            <a:xfrm>
              <a:off x="0" y="7548334"/>
              <a:ext cx="806400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75" name="TextBox 75"/>
            <p:cNvSpPr txBox="1"/>
            <p:nvPr/>
          </p:nvSpPr>
          <p:spPr>
            <a:xfrm>
              <a:off x="12700" y="594781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61</a:t>
              </a:r>
            </a:p>
          </p:txBody>
        </p:sp>
        <p:sp>
          <p:nvSpPr>
            <p:cNvPr id="76" name="TextBox 76"/>
            <p:cNvSpPr txBox="1"/>
            <p:nvPr/>
          </p:nvSpPr>
          <p:spPr>
            <a:xfrm>
              <a:off x="819800" y="594781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62</a:t>
              </a:r>
            </a:p>
          </p:txBody>
        </p:sp>
        <p:sp>
          <p:nvSpPr>
            <p:cNvPr id="77" name="TextBox 77"/>
            <p:cNvSpPr txBox="1"/>
            <p:nvPr/>
          </p:nvSpPr>
          <p:spPr>
            <a:xfrm>
              <a:off x="1626900" y="594781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63</a:t>
              </a:r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2434000" y="594781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64</a:t>
              </a:r>
            </a:p>
          </p:txBody>
        </p:sp>
        <p:sp>
          <p:nvSpPr>
            <p:cNvPr id="79" name="TextBox 79"/>
            <p:cNvSpPr txBox="1"/>
            <p:nvPr/>
          </p:nvSpPr>
          <p:spPr>
            <a:xfrm>
              <a:off x="3241100" y="594781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65</a:t>
              </a:r>
            </a:p>
          </p:txBody>
        </p:sp>
        <p:sp>
          <p:nvSpPr>
            <p:cNvPr id="80" name="TextBox 80"/>
            <p:cNvSpPr txBox="1"/>
            <p:nvPr/>
          </p:nvSpPr>
          <p:spPr>
            <a:xfrm>
              <a:off x="4048200" y="594781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66</a:t>
              </a:r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4855300" y="594781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67</a:t>
              </a:r>
            </a:p>
          </p:txBody>
        </p:sp>
        <p:sp>
          <p:nvSpPr>
            <p:cNvPr id="82" name="TextBox 82"/>
            <p:cNvSpPr txBox="1"/>
            <p:nvPr/>
          </p:nvSpPr>
          <p:spPr>
            <a:xfrm>
              <a:off x="5662400" y="594781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68</a:t>
              </a:r>
            </a:p>
          </p:txBody>
        </p:sp>
        <p:sp>
          <p:nvSpPr>
            <p:cNvPr id="83" name="TextBox 83"/>
            <p:cNvSpPr txBox="1"/>
            <p:nvPr/>
          </p:nvSpPr>
          <p:spPr>
            <a:xfrm>
              <a:off x="6469499" y="594781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69</a:t>
              </a:r>
            </a:p>
          </p:txBody>
        </p:sp>
        <p:sp>
          <p:nvSpPr>
            <p:cNvPr id="84" name="TextBox 84"/>
            <p:cNvSpPr txBox="1"/>
            <p:nvPr/>
          </p:nvSpPr>
          <p:spPr>
            <a:xfrm>
              <a:off x="7276599" y="5947813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70</a:t>
              </a:r>
            </a:p>
          </p:txBody>
        </p:sp>
        <p:sp>
          <p:nvSpPr>
            <p:cNvPr id="85" name="TextBox 85"/>
            <p:cNvSpPr txBox="1"/>
            <p:nvPr/>
          </p:nvSpPr>
          <p:spPr>
            <a:xfrm>
              <a:off x="12700" y="689135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71</a:t>
              </a:r>
            </a:p>
          </p:txBody>
        </p:sp>
        <p:sp>
          <p:nvSpPr>
            <p:cNvPr id="86" name="TextBox 86"/>
            <p:cNvSpPr txBox="1"/>
            <p:nvPr/>
          </p:nvSpPr>
          <p:spPr>
            <a:xfrm>
              <a:off x="819800" y="689135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72</a:t>
              </a:r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1626900" y="689135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73</a:t>
              </a:r>
            </a:p>
          </p:txBody>
        </p:sp>
        <p:sp>
          <p:nvSpPr>
            <p:cNvPr id="88" name="TextBox 88"/>
            <p:cNvSpPr txBox="1"/>
            <p:nvPr/>
          </p:nvSpPr>
          <p:spPr>
            <a:xfrm>
              <a:off x="2434000" y="689135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74</a:t>
              </a:r>
            </a:p>
          </p:txBody>
        </p:sp>
        <p:sp>
          <p:nvSpPr>
            <p:cNvPr id="89" name="TextBox 89"/>
            <p:cNvSpPr txBox="1"/>
            <p:nvPr/>
          </p:nvSpPr>
          <p:spPr>
            <a:xfrm>
              <a:off x="3241100" y="689135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75</a:t>
              </a:r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4048200" y="689135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76</a:t>
              </a:r>
            </a:p>
          </p:txBody>
        </p:sp>
        <p:sp>
          <p:nvSpPr>
            <p:cNvPr id="91" name="TextBox 91"/>
            <p:cNvSpPr txBox="1"/>
            <p:nvPr/>
          </p:nvSpPr>
          <p:spPr>
            <a:xfrm>
              <a:off x="4855300" y="689135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77</a:t>
              </a:r>
            </a:p>
          </p:txBody>
        </p:sp>
        <p:sp>
          <p:nvSpPr>
            <p:cNvPr id="92" name="TextBox 92"/>
            <p:cNvSpPr txBox="1"/>
            <p:nvPr/>
          </p:nvSpPr>
          <p:spPr>
            <a:xfrm>
              <a:off x="5662400" y="689135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78</a:t>
              </a:r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6469499" y="689135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79</a:t>
              </a:r>
            </a:p>
          </p:txBody>
        </p:sp>
        <p:sp>
          <p:nvSpPr>
            <p:cNvPr id="94" name="TextBox 94"/>
            <p:cNvSpPr txBox="1"/>
            <p:nvPr/>
          </p:nvSpPr>
          <p:spPr>
            <a:xfrm>
              <a:off x="7276599" y="6891355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80</a:t>
              </a:r>
            </a:p>
          </p:txBody>
        </p:sp>
        <p:sp>
          <p:nvSpPr>
            <p:cNvPr id="95" name="TextBox 95"/>
            <p:cNvSpPr txBox="1"/>
            <p:nvPr/>
          </p:nvSpPr>
          <p:spPr>
            <a:xfrm>
              <a:off x="12700" y="7834897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81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>
              <a:off x="819800" y="7834897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82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>
              <a:off x="1626900" y="7834897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83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>
              <a:off x="2434000" y="7834897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84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3241100" y="7834897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85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>
              <a:off x="4048200" y="7834897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86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>
              <a:off x="4855300" y="7834897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87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5662400" y="7834897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88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>
              <a:off x="6469499" y="7834897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89</a:t>
              </a:r>
            </a:p>
          </p:txBody>
        </p:sp>
        <p:sp>
          <p:nvSpPr>
            <p:cNvPr id="104" name="TextBox 104"/>
            <p:cNvSpPr txBox="1"/>
            <p:nvPr/>
          </p:nvSpPr>
          <p:spPr>
            <a:xfrm>
              <a:off x="7276599" y="7834897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90</a:t>
              </a:r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12700" y="877843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91</a:t>
              </a:r>
            </a:p>
          </p:txBody>
        </p:sp>
        <p:sp>
          <p:nvSpPr>
            <p:cNvPr id="106" name="TextBox 106"/>
            <p:cNvSpPr txBox="1"/>
            <p:nvPr/>
          </p:nvSpPr>
          <p:spPr>
            <a:xfrm>
              <a:off x="819800" y="877843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92</a:t>
              </a:r>
            </a:p>
          </p:txBody>
        </p:sp>
        <p:sp>
          <p:nvSpPr>
            <p:cNvPr id="107" name="TextBox 107"/>
            <p:cNvSpPr txBox="1"/>
            <p:nvPr/>
          </p:nvSpPr>
          <p:spPr>
            <a:xfrm>
              <a:off x="1626900" y="877843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93</a:t>
              </a:r>
            </a:p>
          </p:txBody>
        </p:sp>
        <p:sp>
          <p:nvSpPr>
            <p:cNvPr id="108" name="TextBox 108"/>
            <p:cNvSpPr txBox="1"/>
            <p:nvPr/>
          </p:nvSpPr>
          <p:spPr>
            <a:xfrm>
              <a:off x="2434000" y="877843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94</a:t>
              </a:r>
            </a:p>
          </p:txBody>
        </p:sp>
        <p:sp>
          <p:nvSpPr>
            <p:cNvPr id="109" name="TextBox 109"/>
            <p:cNvSpPr txBox="1"/>
            <p:nvPr/>
          </p:nvSpPr>
          <p:spPr>
            <a:xfrm>
              <a:off x="3241100" y="877843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95</a:t>
              </a:r>
            </a:p>
          </p:txBody>
        </p:sp>
        <p:sp>
          <p:nvSpPr>
            <p:cNvPr id="110" name="TextBox 110"/>
            <p:cNvSpPr txBox="1"/>
            <p:nvPr/>
          </p:nvSpPr>
          <p:spPr>
            <a:xfrm>
              <a:off x="4048200" y="877843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96</a:t>
              </a:r>
            </a:p>
          </p:txBody>
        </p:sp>
        <p:sp>
          <p:nvSpPr>
            <p:cNvPr id="111" name="TextBox 111"/>
            <p:cNvSpPr txBox="1"/>
            <p:nvPr/>
          </p:nvSpPr>
          <p:spPr>
            <a:xfrm>
              <a:off x="4855300" y="877843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97</a:t>
              </a:r>
            </a:p>
          </p:txBody>
        </p:sp>
        <p:sp>
          <p:nvSpPr>
            <p:cNvPr id="112" name="TextBox 112"/>
            <p:cNvSpPr txBox="1"/>
            <p:nvPr/>
          </p:nvSpPr>
          <p:spPr>
            <a:xfrm>
              <a:off x="5662400" y="877843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98</a:t>
              </a:r>
            </a:p>
          </p:txBody>
        </p:sp>
        <p:sp>
          <p:nvSpPr>
            <p:cNvPr id="113" name="TextBox 113"/>
            <p:cNvSpPr txBox="1"/>
            <p:nvPr/>
          </p:nvSpPr>
          <p:spPr>
            <a:xfrm>
              <a:off x="6469499" y="877843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99</a:t>
              </a:r>
            </a:p>
          </p:txBody>
        </p:sp>
        <p:sp>
          <p:nvSpPr>
            <p:cNvPr id="114" name="TextBox 114"/>
            <p:cNvSpPr txBox="1"/>
            <p:nvPr/>
          </p:nvSpPr>
          <p:spPr>
            <a:xfrm>
              <a:off x="7276599" y="8778439"/>
              <a:ext cx="793700" cy="3761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sz="2000">
                  <a:solidFill>
                    <a:srgbClr val="1E1E1E"/>
                  </a:solidFill>
                  <a:latin typeface="Montserrat Medium" panose="00000600000000000000" pitchFamily="2" charset="0"/>
                </a:rPr>
                <a:t>100</a:t>
              </a:r>
            </a:p>
          </p:txBody>
        </p:sp>
        <p:sp>
          <p:nvSpPr>
            <p:cNvPr id="115" name="AutoShape 115"/>
            <p:cNvSpPr/>
            <p:nvPr/>
          </p:nvSpPr>
          <p:spPr>
            <a:xfrm rot="5400000">
              <a:off x="933441" y="4711359"/>
              <a:ext cx="9435418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6" name="AutoShape 116"/>
            <p:cNvSpPr/>
            <p:nvPr/>
          </p:nvSpPr>
          <p:spPr>
            <a:xfrm rot="5400000">
              <a:off x="-3904959" y="4711359"/>
              <a:ext cx="9435418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7" name="AutoShape 117"/>
            <p:cNvSpPr/>
            <p:nvPr/>
          </p:nvSpPr>
          <p:spPr>
            <a:xfrm rot="5400000">
              <a:off x="-3092209" y="4717709"/>
              <a:ext cx="9422718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8" name="AutoShape 118"/>
            <p:cNvSpPr/>
            <p:nvPr/>
          </p:nvSpPr>
          <p:spPr>
            <a:xfrm rot="5400000">
              <a:off x="-2292159" y="4711359"/>
              <a:ext cx="9435418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9" name="AutoShape 119"/>
            <p:cNvSpPr/>
            <p:nvPr/>
          </p:nvSpPr>
          <p:spPr>
            <a:xfrm rot="5400000">
              <a:off x="-1485759" y="4711359"/>
              <a:ext cx="9435418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0" name="AutoShape 120"/>
            <p:cNvSpPr/>
            <p:nvPr/>
          </p:nvSpPr>
          <p:spPr>
            <a:xfrm rot="5397684">
              <a:off x="-679360" y="4714534"/>
              <a:ext cx="9429070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1" name="AutoShape 121"/>
            <p:cNvSpPr/>
            <p:nvPr/>
          </p:nvSpPr>
          <p:spPr>
            <a:xfrm rot="5400000">
              <a:off x="127041" y="4711359"/>
              <a:ext cx="9435418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2" name="AutoShape 122"/>
            <p:cNvSpPr/>
            <p:nvPr/>
          </p:nvSpPr>
          <p:spPr>
            <a:xfrm rot="5400000">
              <a:off x="1739841" y="4711359"/>
              <a:ext cx="9435418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3" name="AutoShape 123"/>
            <p:cNvSpPr/>
            <p:nvPr/>
          </p:nvSpPr>
          <p:spPr>
            <a:xfrm rot="5400000">
              <a:off x="2546241" y="4711359"/>
              <a:ext cx="9435418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24" name="AutoShape 124"/>
            <p:cNvSpPr/>
            <p:nvPr/>
          </p:nvSpPr>
          <p:spPr>
            <a:xfrm rot="5400000">
              <a:off x="3352641" y="4711359"/>
              <a:ext cx="9435418" cy="0"/>
            </a:xfrm>
            <a:prstGeom prst="line">
              <a:avLst/>
            </a:prstGeom>
            <a:ln w="12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25" name="TextBox 125"/>
          <p:cNvSpPr txBox="1"/>
          <p:nvPr/>
        </p:nvSpPr>
        <p:spPr>
          <a:xfrm>
            <a:off x="2575817" y="2005362"/>
            <a:ext cx="4228183" cy="230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60"/>
              </a:lnSpc>
              <a:spcBef>
                <a:spcPct val="0"/>
              </a:spcBef>
            </a:pPr>
            <a:r>
              <a:rPr lang="en-US" sz="1600">
                <a:solidFill>
                  <a:srgbClr val="1E1E1E"/>
                </a:solidFill>
                <a:latin typeface="Montserrat Medium" panose="00000600000000000000" pitchFamily="2" charset="0"/>
              </a:rPr>
              <a:t>Color in one box for every book you read.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2575817" y="679698"/>
            <a:ext cx="4228183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799" b="1" dirty="0">
                <a:solidFill>
                  <a:srgbClr val="1E1E1E"/>
                </a:solidFill>
                <a:latin typeface="Montserrat" panose="00000500000000000000" pitchFamily="2" charset="0"/>
              </a:rPr>
              <a:t>100 BOOK </a:t>
            </a:r>
          </a:p>
          <a:p>
            <a:pPr algn="r">
              <a:lnSpc>
                <a:spcPts val="3079"/>
              </a:lnSpc>
            </a:pPr>
            <a:r>
              <a:rPr lang="en-US" sz="2799" b="1" dirty="0">
                <a:solidFill>
                  <a:srgbClr val="1E1E1E"/>
                </a:solidFill>
                <a:latin typeface="Montserrat" panose="00000500000000000000" pitchFamily="2" charset="0"/>
              </a:rPr>
              <a:t>CHALLENGE 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799" b="1" dirty="0">
                <a:solidFill>
                  <a:srgbClr val="1E1E1E"/>
                </a:solidFill>
                <a:latin typeface="Montserrat" panose="00000500000000000000" pitchFamily="2" charset="0"/>
              </a:rPr>
              <a:t>READING LOG</a:t>
            </a:r>
          </a:p>
        </p:txBody>
      </p:sp>
      <p:pic>
        <p:nvPicPr>
          <p:cNvPr id="127" name="Picture 1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397629" y="10064501"/>
            <a:ext cx="755216" cy="124954"/>
          </a:xfrm>
          <a:prstGeom prst="rect">
            <a:avLst/>
          </a:prstGeom>
        </p:spPr>
      </p:pic>
      <p:pic>
        <p:nvPicPr>
          <p:cNvPr id="128" name="Picture 1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6000" y="597123"/>
            <a:ext cx="1357342" cy="17627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115</Words>
  <Application>Microsoft Office PowerPoint</Application>
  <PresentationFormat>Custom</PresentationFormat>
  <Paragraphs>104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Montserrat Medium</vt:lpstr>
      <vt:lpstr>Montserrat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log template II</dc:title>
  <cp:lastModifiedBy>Hương Tecpen</cp:lastModifiedBy>
  <cp:revision>2</cp:revision>
  <dcterms:created xsi:type="dcterms:W3CDTF">2006-08-16T00:00:00Z</dcterms:created>
  <dcterms:modified xsi:type="dcterms:W3CDTF">2022-11-04T23:02:08Z</dcterms:modified>
  <dc:identifier>DAFQnsj7rYw</dc:identifier>
</cp:coreProperties>
</file>