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3200400" cy="18288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" pitchFamily="2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51" d="100"/>
          <a:sy n="251" d="100"/>
        </p:scale>
        <p:origin x="538" y="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7C473CD-AE2F-7F42-ED55-FE4B7440EE73}"/>
              </a:ext>
            </a:extLst>
          </p:cNvPr>
          <p:cNvGrpSpPr/>
          <p:nvPr/>
        </p:nvGrpSpPr>
        <p:grpSpPr>
          <a:xfrm>
            <a:off x="0" y="0"/>
            <a:ext cx="3200400" cy="1828800"/>
            <a:chOff x="0" y="0"/>
            <a:chExt cx="3200400" cy="1828800"/>
          </a:xfrm>
        </p:grpSpPr>
        <p:grpSp>
          <p:nvGrpSpPr>
            <p:cNvPr id="2" name="Group 2"/>
            <p:cNvGrpSpPr/>
            <p:nvPr/>
          </p:nvGrpSpPr>
          <p:grpSpPr>
            <a:xfrm>
              <a:off x="92948" y="84102"/>
              <a:ext cx="3014504" cy="1660596"/>
              <a:chOff x="0" y="0"/>
              <a:chExt cx="3474313" cy="191389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47431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74313" h="1913890">
                    <a:moveTo>
                      <a:pt x="0" y="0"/>
                    </a:moveTo>
                    <a:lnTo>
                      <a:pt x="3474313" y="0"/>
                    </a:lnTo>
                    <a:lnTo>
                      <a:pt x="347431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1097280" y="0"/>
              <a:ext cx="1005840" cy="182880"/>
              <a:chOff x="0" y="0"/>
              <a:chExt cx="1913890" cy="34798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4798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47980"/>
                    </a:lnTo>
                    <a:lnTo>
                      <a:pt x="0" y="347980"/>
                    </a:lnTo>
                    <a:close/>
                  </a:path>
                </a:pathLst>
              </a:custGeom>
              <a:solidFill>
                <a:srgbClr val="E16A0A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734786" y="159490"/>
              <a:ext cx="282734" cy="4678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05182" y="50641"/>
              <a:ext cx="790037" cy="72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8"/>
                </a:lnSpc>
              </a:pPr>
              <a:r>
                <a:rPr lang="en-US" sz="434" spc="43" dirty="0">
                  <a:solidFill>
                    <a:srgbClr val="FFFFFF"/>
                  </a:solidFill>
                  <a:latin typeface="Glacial Indifference"/>
                </a:rPr>
                <a:t>HAPPY THANKSGIVING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46844" y="548640"/>
              <a:ext cx="2506712" cy="346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000000"/>
                  </a:solidFill>
                  <a:latin typeface="Glacial Indifference" pitchFamily="2" charset="0"/>
                </a:rPr>
                <a:t>SAMIRA HADID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012698"/>
              <a:ext cx="3200400" cy="8161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Glacial Indifference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fancy name tag template</dc:title>
  <cp:lastModifiedBy>Hương Tecpen</cp:lastModifiedBy>
  <cp:revision>2</cp:revision>
  <dcterms:created xsi:type="dcterms:W3CDTF">2006-08-16T00:00:00Z</dcterms:created>
  <dcterms:modified xsi:type="dcterms:W3CDTF">2022-09-23T20:24:45Z</dcterms:modified>
  <dc:identifier>DAFMm8lWKso</dc:identifier>
</cp:coreProperties>
</file>