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3200400" cy="18288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The Seasons Regular" pitchFamily="2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51" d="100"/>
          <a:sy n="251" d="100"/>
        </p:scale>
        <p:origin x="53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23926A2-D5F3-B516-F3DA-FD937F6317DD}"/>
              </a:ext>
            </a:extLst>
          </p:cNvPr>
          <p:cNvGrpSpPr/>
          <p:nvPr/>
        </p:nvGrpSpPr>
        <p:grpSpPr>
          <a:xfrm>
            <a:off x="-107020" y="-44599"/>
            <a:ext cx="3190020" cy="1894736"/>
            <a:chOff x="-107020" y="-44599"/>
            <a:chExt cx="3190020" cy="1894736"/>
          </a:xfrm>
        </p:grpSpPr>
        <p:sp>
          <p:nvSpPr>
            <p:cNvPr id="2" name="TextBox 2"/>
            <p:cNvSpPr txBox="1"/>
            <p:nvPr/>
          </p:nvSpPr>
          <p:spPr>
            <a:xfrm>
              <a:off x="1767153" y="178078"/>
              <a:ext cx="560044" cy="83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8"/>
                </a:lnSpc>
                <a:spcBef>
                  <a:spcPct val="0"/>
                </a:spcBef>
              </a:pPr>
              <a:r>
                <a:rPr lang="en-US" sz="477" u="none" dirty="0">
                  <a:solidFill>
                    <a:srgbClr val="FFD79F"/>
                  </a:solidFill>
                  <a:latin typeface="The Seasons Regular" pitchFamily="2" charset="0"/>
                </a:rPr>
                <a:t>Merry Christmas!</a:t>
              </a:r>
            </a:p>
          </p:txBody>
        </p:sp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33766">
              <a:off x="-107020" y="235650"/>
              <a:ext cx="1091920" cy="149021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t="1733" b="1733"/>
            <a:stretch>
              <a:fillRect/>
            </a:stretch>
          </p:blipFill>
          <p:spPr>
            <a:xfrm>
              <a:off x="2797050" y="-44599"/>
              <a:ext cx="220470" cy="219408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1733" b="1733"/>
            <a:stretch>
              <a:fillRect/>
            </a:stretch>
          </p:blipFill>
          <p:spPr>
            <a:xfrm>
              <a:off x="182880" y="1752521"/>
              <a:ext cx="98088" cy="97616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 t="1733" b="1733"/>
            <a:stretch>
              <a:fillRect/>
            </a:stretch>
          </p:blipFill>
          <p:spPr>
            <a:xfrm>
              <a:off x="2943102" y="1530658"/>
              <a:ext cx="139898" cy="13922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 t="1733" b="1733"/>
            <a:stretch>
              <a:fillRect/>
            </a:stretch>
          </p:blipFill>
          <p:spPr>
            <a:xfrm>
              <a:off x="201360" y="129433"/>
              <a:ext cx="104120" cy="103619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1093557" y="481012"/>
              <a:ext cx="1907235" cy="864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FFD79F"/>
                  </a:solidFill>
                  <a:latin typeface="The Seasons Regular" pitchFamily="2" charset="0"/>
                </a:rPr>
                <a:t>Hannah </a:t>
              </a:r>
            </a:p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dirty="0">
                  <a:solidFill>
                    <a:srgbClr val="FFD79F"/>
                  </a:solidFill>
                  <a:latin typeface="The Seasons Regular" pitchFamily="2" charset="0"/>
                </a:rPr>
                <a:t>Morales</a:t>
              </a:r>
            </a:p>
          </p:txBody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905808" y="1599140"/>
              <a:ext cx="282734" cy="467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The Seasons Regular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fancy name tag template</dc:title>
  <cp:lastModifiedBy>Hương Tecpen</cp:lastModifiedBy>
  <cp:revision>2</cp:revision>
  <dcterms:created xsi:type="dcterms:W3CDTF">2006-08-16T00:00:00Z</dcterms:created>
  <dcterms:modified xsi:type="dcterms:W3CDTF">2022-09-23T20:31:13Z</dcterms:modified>
  <dc:identifier>DAFMm8lWKso</dc:identifier>
</cp:coreProperties>
</file>