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3200400" cy="1828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libu Slant" panose="020000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1" d="100"/>
          <a:sy n="251" d="100"/>
        </p:scale>
        <p:origin x="13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E06894-FBF8-525C-2F36-524B55BDB36E}"/>
              </a:ext>
            </a:extLst>
          </p:cNvPr>
          <p:cNvGrpSpPr/>
          <p:nvPr/>
        </p:nvGrpSpPr>
        <p:grpSpPr>
          <a:xfrm>
            <a:off x="0" y="0"/>
            <a:ext cx="3358604" cy="1970213"/>
            <a:chOff x="0" y="0"/>
            <a:chExt cx="3358604" cy="1970213"/>
          </a:xfrm>
        </p:grpSpPr>
        <p:grpSp>
          <p:nvGrpSpPr>
            <p:cNvPr id="2" name="Group 2"/>
            <p:cNvGrpSpPr/>
            <p:nvPr/>
          </p:nvGrpSpPr>
          <p:grpSpPr>
            <a:xfrm>
              <a:off x="182880" y="187638"/>
              <a:ext cx="2834640" cy="1453524"/>
              <a:chOff x="0" y="0"/>
              <a:chExt cx="20091023" cy="1030211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0091023" cy="10302111"/>
              </a:xfrm>
              <a:custGeom>
                <a:avLst/>
                <a:gdLst/>
                <a:ahLst/>
                <a:cxnLst/>
                <a:rect l="l" t="t" r="r" b="b"/>
                <a:pathLst>
                  <a:path w="20091023" h="10302111">
                    <a:moveTo>
                      <a:pt x="0" y="0"/>
                    </a:moveTo>
                    <a:lnTo>
                      <a:pt x="0" y="10302111"/>
                    </a:lnTo>
                    <a:lnTo>
                      <a:pt x="20091023" y="10302111"/>
                    </a:lnTo>
                    <a:lnTo>
                      <a:pt x="20091023" y="0"/>
                    </a:lnTo>
                    <a:lnTo>
                      <a:pt x="0" y="0"/>
                    </a:lnTo>
                    <a:close/>
                    <a:moveTo>
                      <a:pt x="20030063" y="10241151"/>
                    </a:moveTo>
                    <a:lnTo>
                      <a:pt x="59690" y="10241151"/>
                    </a:lnTo>
                    <a:lnTo>
                      <a:pt x="59690" y="59690"/>
                    </a:lnTo>
                    <a:lnTo>
                      <a:pt x="20030063" y="59690"/>
                    </a:lnTo>
                    <a:lnTo>
                      <a:pt x="20030063" y="10241151"/>
                    </a:lnTo>
                    <a:close/>
                  </a:path>
                </a:pathLst>
              </a:custGeom>
              <a:solidFill>
                <a:srgbClr val="CFD098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428862" y="1104391"/>
              <a:ext cx="929742" cy="86582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519604" cy="486479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433828" y="741998"/>
              <a:ext cx="2332745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8F8F19"/>
                  </a:solidFill>
                  <a:latin typeface="Malibu Slant" panose="02000000000000000000" pitchFamily="2" charset="0"/>
                </a:rPr>
                <a:t>Hannah Morales</a:t>
              </a:r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7F9367A-E3E7-AC71-C91A-6C956CB7E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46128" y="1570179"/>
              <a:ext cx="282734" cy="46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Malibu Slant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name tag template</dc:title>
  <cp:lastModifiedBy>Hương Tecpen</cp:lastModifiedBy>
  <cp:revision>2</cp:revision>
  <dcterms:created xsi:type="dcterms:W3CDTF">2006-08-16T00:00:00Z</dcterms:created>
  <dcterms:modified xsi:type="dcterms:W3CDTF">2022-09-23T20:31:28Z</dcterms:modified>
  <dc:identifier>DAFMm8lWKso</dc:identifier>
</cp:coreProperties>
</file>