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200400" cy="18288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he Seasons Regular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1" d="100"/>
          <a:sy n="251" d="100"/>
        </p:scale>
        <p:origin x="538" y="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4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B04DB6-7F72-2D0C-98FF-989EEE5506AA}"/>
              </a:ext>
            </a:extLst>
          </p:cNvPr>
          <p:cNvGrpSpPr/>
          <p:nvPr/>
        </p:nvGrpSpPr>
        <p:grpSpPr>
          <a:xfrm>
            <a:off x="331205" y="-244935"/>
            <a:ext cx="2536919" cy="2413361"/>
            <a:chOff x="331205" y="-244935"/>
            <a:chExt cx="2536919" cy="2413361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62376" y="111684"/>
              <a:ext cx="1873505" cy="2056742"/>
            </a:xfrm>
            <a:prstGeom prst="rect">
              <a:avLst/>
            </a:prstGeom>
          </p:spPr>
        </p:pic>
        <p:sp>
          <p:nvSpPr>
            <p:cNvPr id="3" name="AutoShape 3"/>
            <p:cNvSpPr/>
            <p:nvPr/>
          </p:nvSpPr>
          <p:spPr>
            <a:xfrm rot="5400000">
              <a:off x="-825987" y="914401"/>
              <a:ext cx="2314383" cy="0"/>
            </a:xfrm>
            <a:prstGeom prst="line">
              <a:avLst/>
            </a:prstGeom>
            <a:ln w="9525" cap="rnd">
              <a:solidFill>
                <a:srgbClr val="E1D2BC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5403183">
              <a:off x="1710932" y="912257"/>
              <a:ext cx="2314384" cy="0"/>
            </a:xfrm>
            <a:prstGeom prst="line">
              <a:avLst/>
            </a:prstGeom>
            <a:ln w="9525" cap="rnd">
              <a:solidFill>
                <a:srgbClr val="E9CFBB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49881" y="560650"/>
              <a:ext cx="186000" cy="186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9376" y="1294585"/>
              <a:ext cx="186000" cy="186000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021427" y="756175"/>
              <a:ext cx="1155402" cy="564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4"/>
                </a:lnSpc>
              </a:pPr>
              <a:r>
                <a:rPr lang="en-US" sz="1907" spc="28" dirty="0">
                  <a:solidFill>
                    <a:srgbClr val="E1D2BC"/>
                  </a:solidFill>
                  <a:latin typeface="The Seasons Regular" pitchFamily="2" charset="0"/>
                </a:rPr>
                <a:t>Claudia Alves</a:t>
              </a:r>
            </a:p>
          </p:txBody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58833" y="1691222"/>
              <a:ext cx="282734" cy="46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The Seasons Regular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fancy name tag template</dc:title>
  <cp:lastModifiedBy>Hương Tecpen</cp:lastModifiedBy>
  <cp:revision>3</cp:revision>
  <dcterms:created xsi:type="dcterms:W3CDTF">2006-08-16T00:00:00Z</dcterms:created>
  <dcterms:modified xsi:type="dcterms:W3CDTF">2022-09-23T20:19:42Z</dcterms:modified>
  <dc:identifier>DAFMm8lWKso</dc:identifier>
</cp:coreProperties>
</file>