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60" r:id="rId3"/>
  </p:sldIdLst>
  <p:sldSz cx="3886200" cy="10058400"/>
  <p:notesSz cx="6858000" cy="9144000"/>
  <p:embeddedFontLst>
    <p:embeddedFont>
      <p:font typeface="Black Mango" panose="02020A03060303060403" pitchFamily="18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rmorant Garamond Medium" panose="00000600000000000000" pitchFamily="2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2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4C48383-2912-EDD9-8C98-11988E2922B7}"/>
              </a:ext>
            </a:extLst>
          </p:cNvPr>
          <p:cNvGrpSpPr/>
          <p:nvPr/>
        </p:nvGrpSpPr>
        <p:grpSpPr>
          <a:xfrm>
            <a:off x="-3363054" y="-11097"/>
            <a:ext cx="11305078" cy="12245632"/>
            <a:chOff x="-3363054" y="-11097"/>
            <a:chExt cx="11305078" cy="1224563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/>
            <a:stretch>
              <a:fillRect/>
            </a:stretch>
          </p:blipFill>
          <p:spPr>
            <a:xfrm rot="12578931">
              <a:off x="-3363054" y="3809893"/>
              <a:ext cx="7881817" cy="842464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0093534">
              <a:off x="3519638" y="1417933"/>
              <a:ext cx="4422386" cy="472695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0954750">
              <a:off x="3404066" y="7332145"/>
              <a:ext cx="1788098" cy="290514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4482844">
              <a:off x="-638759" y="807845"/>
              <a:ext cx="3390704" cy="436347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67701" y="8879224"/>
              <a:ext cx="2591158" cy="211585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4636085">
              <a:off x="2944682" y="515815"/>
              <a:ext cx="3714887" cy="303345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-11097"/>
              <a:ext cx="3109053" cy="3101789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12861" y="4643397"/>
              <a:ext cx="3260479" cy="1099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6"/>
                </a:lnSpc>
              </a:pPr>
              <a:r>
                <a:rPr lang="en-US" sz="2097" spc="570" dirty="0">
                  <a:solidFill>
                    <a:srgbClr val="000000"/>
                  </a:solidFill>
                  <a:latin typeface="Cormorant Garamond Medium"/>
                </a:rPr>
                <a:t>PLEASE</a:t>
              </a:r>
            </a:p>
            <a:p>
              <a:pPr algn="ctr">
                <a:lnSpc>
                  <a:spcPts val="2936"/>
                </a:lnSpc>
              </a:pPr>
              <a:r>
                <a:rPr lang="en-US" sz="2097" spc="570" dirty="0">
                  <a:solidFill>
                    <a:srgbClr val="000000"/>
                  </a:solidFill>
                  <a:latin typeface="Cormorant Garamond Medium"/>
                </a:rPr>
                <a:t>DO NOT</a:t>
              </a:r>
            </a:p>
            <a:p>
              <a:pPr algn="ctr">
                <a:lnSpc>
                  <a:spcPts val="2936"/>
                </a:lnSpc>
              </a:pPr>
              <a:r>
                <a:rPr lang="en-US" sz="2097" spc="570" dirty="0">
                  <a:solidFill>
                    <a:srgbClr val="000000"/>
                  </a:solidFill>
                  <a:latin typeface="Cormorant Garamond Medium"/>
                </a:rPr>
                <a:t>DISTURB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40020" y="6288787"/>
              <a:ext cx="2406159" cy="470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9"/>
                </a:lnSpc>
              </a:pPr>
              <a:r>
                <a:rPr lang="en-US" sz="1342" dirty="0">
                  <a:solidFill>
                    <a:srgbClr val="000000"/>
                  </a:solidFill>
                  <a:latin typeface="Cormorant Garamond Medium"/>
                </a:rPr>
                <a:t>We are recovering from a long night partying with the newlyweds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88512" y="8131543"/>
              <a:ext cx="2109176" cy="443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2"/>
                </a:lnSpc>
              </a:pPr>
              <a:r>
                <a:rPr lang="en-US" sz="2936" spc="522" dirty="0">
                  <a:solidFill>
                    <a:srgbClr val="000000"/>
                  </a:solidFill>
                  <a:latin typeface="Black Mango"/>
                </a:rPr>
                <a:t>DANIEL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15466" y="7330134"/>
              <a:ext cx="1655269" cy="443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2"/>
                </a:lnSpc>
              </a:pPr>
              <a:r>
                <a:rPr lang="en-US" sz="2936" spc="522" dirty="0">
                  <a:solidFill>
                    <a:srgbClr val="000000"/>
                  </a:solidFill>
                  <a:latin typeface="Black Mango"/>
                </a:rPr>
                <a:t>OLIVIE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02528" y="7698343"/>
              <a:ext cx="1081144" cy="433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5"/>
                </a:lnSpc>
              </a:pPr>
              <a:r>
                <a:rPr lang="en-US" sz="3078">
                  <a:solidFill>
                    <a:srgbClr val="000000"/>
                  </a:solidFill>
                  <a:latin typeface="Black Mango"/>
                </a:rPr>
                <a:t>+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6AF88E-8249-7317-6AEB-1C050587B4E4}"/>
              </a:ext>
            </a:extLst>
          </p:cNvPr>
          <p:cNvGrpSpPr/>
          <p:nvPr/>
        </p:nvGrpSpPr>
        <p:grpSpPr>
          <a:xfrm>
            <a:off x="-5746798" y="-1372712"/>
            <a:ext cx="14964483" cy="15456300"/>
            <a:chOff x="-5746798" y="-1372712"/>
            <a:chExt cx="14964483" cy="15456300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7C8BF37A-2013-8AB7-2E1E-4F6D5A209F46}"/>
                </a:ext>
              </a:extLst>
            </p:cNvPr>
            <p:cNvGrpSpPr/>
            <p:nvPr/>
          </p:nvGrpSpPr>
          <p:grpSpPr>
            <a:xfrm>
              <a:off x="-5746798" y="-1372712"/>
              <a:ext cx="14964483" cy="15456300"/>
              <a:chOff x="0" y="0"/>
              <a:chExt cx="19952644" cy="20608400"/>
            </a:xfrm>
          </p:grpSpPr>
          <p:pic>
            <p:nvPicPr>
              <p:cNvPr id="25" name="Picture 3">
                <a:extLst>
                  <a:ext uri="{FF2B5EF4-FFF2-40B4-BE49-F238E27FC236}">
                    <a16:creationId xmlns:a16="http://schemas.microsoft.com/office/drawing/2014/main" id="{3DD80836-8EC9-59FB-4F12-4E2E96026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60000"/>
              </a:blip>
              <a:srcRect/>
              <a:stretch>
                <a:fillRect/>
              </a:stretch>
            </p:blipFill>
            <p:spPr>
              <a:xfrm rot="-9021069">
                <a:off x="2350477" y="5882051"/>
                <a:ext cx="11816622" cy="12630439"/>
              </a:xfrm>
              <a:prstGeom prst="rect">
                <a:avLst/>
              </a:prstGeom>
            </p:spPr>
          </p:pic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30D5260A-30DC-9C2D-690A-88D55F47C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 rot="10093534">
                <a:off x="12669184" y="2295962"/>
                <a:ext cx="6630153" cy="7086775"/>
              </a:xfrm>
              <a:prstGeom prst="rect">
                <a:avLst/>
              </a:prstGeom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FE1D12B3-5342-0FF2-D138-1B97F4061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 rot="-645250">
                <a:off x="12495917" y="11162701"/>
                <a:ext cx="2680762" cy="4355472"/>
              </a:xfrm>
              <a:prstGeom prst="rect">
                <a:avLst/>
              </a:prstGeom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F737724F-A2C6-5E63-0932-5B0B5186A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4482844">
                <a:off x="6434810" y="1381304"/>
                <a:ext cx="5083430" cy="6541834"/>
              </a:xfrm>
              <a:prstGeom prst="rect">
                <a:avLst/>
              </a:prstGeom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DF34766C-0E63-464D-789D-8CBAF43CB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10342481" y="13482123"/>
                <a:ext cx="3884730" cy="3172146"/>
              </a:xfrm>
              <a:prstGeom prst="rect">
                <a:avLst/>
              </a:prstGeom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BED93A8-2CCF-2C09-95DA-AF916644E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4636085">
                <a:off x="11807196" y="943484"/>
                <a:ext cx="5569453" cy="4547837"/>
              </a:xfrm>
              <a:prstGeom prst="rect">
                <a:avLst/>
              </a:prstGeom>
            </p:spPr>
          </p:pic>
        </p:grpSp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EE428D03-0315-967C-D8E3-66453A960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777147" y="-11097"/>
              <a:ext cx="3109053" cy="3101789"/>
            </a:xfrm>
            <a:prstGeom prst="rect">
              <a:avLst/>
            </a:prstGeom>
          </p:spPr>
        </p:pic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6B0A33D2-B366-FAB1-1775-69CB7632272B}"/>
                </a:ext>
              </a:extLst>
            </p:cNvPr>
            <p:cNvSpPr txBox="1"/>
            <p:nvPr/>
          </p:nvSpPr>
          <p:spPr>
            <a:xfrm>
              <a:off x="0" y="3117356"/>
              <a:ext cx="3886200" cy="850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spc="249" dirty="0">
                  <a:solidFill>
                    <a:srgbClr val="000000"/>
                  </a:solidFill>
                  <a:latin typeface="Cormorant Garamond Medium"/>
                </a:rPr>
                <a:t>TO OUR FAMILY 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spc="249" dirty="0">
                  <a:solidFill>
                    <a:srgbClr val="000000"/>
                  </a:solidFill>
                  <a:latin typeface="Cormorant Garamond Medium"/>
                </a:rPr>
                <a:t>AND FRIENDS </a:t>
              </a:r>
            </a:p>
          </p:txBody>
        </p: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432CACB5-274F-C976-BAA6-CE71B80524EE}"/>
                </a:ext>
              </a:extLst>
            </p:cNvPr>
            <p:cNvSpPr txBox="1"/>
            <p:nvPr/>
          </p:nvSpPr>
          <p:spPr>
            <a:xfrm>
              <a:off x="509136" y="4387356"/>
              <a:ext cx="2867927" cy="3449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Cormorant Garamond Medium"/>
                </a:rPr>
                <a:t>It means the world to us 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Cormorant Garamond Medium"/>
                </a:rPr>
                <a:t>to have you here. </a:t>
              </a:r>
            </a:p>
            <a:p>
              <a:pPr algn="ctr">
                <a:lnSpc>
                  <a:spcPts val="2520"/>
                </a:lnSpc>
              </a:pPr>
              <a:endParaRPr lang="en-US" sz="1800" dirty="0">
                <a:solidFill>
                  <a:srgbClr val="000000"/>
                </a:solidFill>
                <a:latin typeface="Cormorant Garamond Medium"/>
              </a:endParaRPr>
            </a:p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Cormorant Garamond Medium"/>
                </a:rPr>
                <a:t>Thank you for the support, encouragement, love, and laughter you have contributed to our lives. </a:t>
              </a:r>
            </a:p>
            <a:p>
              <a:pPr algn="ctr">
                <a:lnSpc>
                  <a:spcPts val="2520"/>
                </a:lnSpc>
              </a:pPr>
              <a:endParaRPr lang="en-US" sz="1800" dirty="0">
                <a:solidFill>
                  <a:srgbClr val="000000"/>
                </a:solidFill>
                <a:latin typeface="Cormorant Garamond Medium"/>
              </a:endParaRPr>
            </a:p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Cormorant Garamond Medium"/>
                </a:rPr>
                <a:t>We hope you enjoy this celebration and those we'll share for years to come.</a:t>
              </a:r>
            </a:p>
          </p:txBody>
        </p:sp>
        <p:grpSp>
          <p:nvGrpSpPr>
            <p:cNvPr id="20" name="Group 12">
              <a:extLst>
                <a:ext uri="{FF2B5EF4-FFF2-40B4-BE49-F238E27FC236}">
                  <a16:creationId xmlns:a16="http://schemas.microsoft.com/office/drawing/2014/main" id="{F643E3F9-9AEE-04B8-5670-2AD42DA6A2E7}"/>
                </a:ext>
              </a:extLst>
            </p:cNvPr>
            <p:cNvGrpSpPr/>
            <p:nvPr/>
          </p:nvGrpSpPr>
          <p:grpSpPr>
            <a:xfrm>
              <a:off x="1312085" y="8180211"/>
              <a:ext cx="1262031" cy="743994"/>
              <a:chOff x="0" y="0"/>
              <a:chExt cx="1682708" cy="991992"/>
            </a:xfrm>
          </p:grpSpPr>
          <p:sp>
            <p:nvSpPr>
              <p:cNvPr id="22" name="TextBox 13">
                <a:extLst>
                  <a:ext uri="{FF2B5EF4-FFF2-40B4-BE49-F238E27FC236}">
                    <a16:creationId xmlns:a16="http://schemas.microsoft.com/office/drawing/2014/main" id="{5D7CA213-078C-E9B0-005E-77AEF1C49EA4}"/>
                  </a:ext>
                </a:extLst>
              </p:cNvPr>
              <p:cNvSpPr txBox="1"/>
              <p:nvPr/>
            </p:nvSpPr>
            <p:spPr>
              <a:xfrm>
                <a:off x="0" y="639367"/>
                <a:ext cx="1682708" cy="352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25"/>
                  </a:lnSpc>
                </a:pPr>
                <a:r>
                  <a:rPr lang="en-US" sz="1756" spc="312">
                    <a:solidFill>
                      <a:srgbClr val="000000"/>
                    </a:solidFill>
                    <a:latin typeface="Black Mango"/>
                  </a:rPr>
                  <a:t>DANIEL</a:t>
                </a:r>
              </a:p>
            </p:txBody>
          </p:sp>
          <p:sp>
            <p:nvSpPr>
              <p:cNvPr id="23" name="TextBox 14">
                <a:extLst>
                  <a:ext uri="{FF2B5EF4-FFF2-40B4-BE49-F238E27FC236}">
                    <a16:creationId xmlns:a16="http://schemas.microsoft.com/office/drawing/2014/main" id="{498D51A4-6351-B620-8BDA-5E272592975C}"/>
                  </a:ext>
                </a:extLst>
              </p:cNvPr>
              <p:cNvSpPr txBox="1"/>
              <p:nvPr/>
            </p:nvSpPr>
            <p:spPr>
              <a:xfrm>
                <a:off x="181064" y="0"/>
                <a:ext cx="1320579" cy="352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25"/>
                  </a:lnSpc>
                </a:pPr>
                <a:r>
                  <a:rPr lang="en-US" sz="1756" spc="312">
                    <a:solidFill>
                      <a:srgbClr val="000000"/>
                    </a:solidFill>
                    <a:latin typeface="Black Mango"/>
                  </a:rPr>
                  <a:t>OLIVIE</a:t>
                </a:r>
              </a:p>
            </p:txBody>
          </p:sp>
          <p:sp>
            <p:nvSpPr>
              <p:cNvPr id="24" name="TextBox 15">
                <a:extLst>
                  <a:ext uri="{FF2B5EF4-FFF2-40B4-BE49-F238E27FC236}">
                    <a16:creationId xmlns:a16="http://schemas.microsoft.com/office/drawing/2014/main" id="{1A318CA1-53BC-2D73-0991-6AC39B0E556A}"/>
                  </a:ext>
                </a:extLst>
              </p:cNvPr>
              <p:cNvSpPr txBox="1"/>
              <p:nvPr/>
            </p:nvSpPr>
            <p:spPr>
              <a:xfrm>
                <a:off x="410084" y="290011"/>
                <a:ext cx="862541" cy="3454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007"/>
                  </a:lnSpc>
                </a:pPr>
                <a:r>
                  <a:rPr lang="en-US" sz="1841">
                    <a:solidFill>
                      <a:srgbClr val="000000"/>
                    </a:solidFill>
                    <a:latin typeface="Black Mango"/>
                  </a:rPr>
                  <a:t>+</a:t>
                </a:r>
              </a:p>
            </p:txBody>
          </p:sp>
        </p:grpSp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43ED2675-657B-0209-8CCB-7B020F20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482551" y="9517380"/>
              <a:ext cx="921099" cy="15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397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71</Words>
  <Application>Microsoft Office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Cormorant Garamond Medium</vt:lpstr>
      <vt:lpstr>Arial</vt:lpstr>
      <vt:lpstr>Black Mango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 Hanger Template B</dc:title>
  <cp:lastModifiedBy>Hương Tecpen</cp:lastModifiedBy>
  <cp:revision>7</cp:revision>
  <dcterms:created xsi:type="dcterms:W3CDTF">2006-08-16T00:00:00Z</dcterms:created>
  <dcterms:modified xsi:type="dcterms:W3CDTF">2022-10-10T16:20:30Z</dcterms:modified>
  <dc:identifier>DAFOLuHOm6o</dc:identifier>
</cp:coreProperties>
</file>