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38862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Medium" panose="00000600000000000000" pitchFamily="2" charset="0"/>
      <p:regular r:id="rId11"/>
      <p:italic r:id="rId12"/>
    </p:embeddedFont>
    <p:embeddedFont>
      <p:font typeface="Poppins SemiBold" panose="00000700000000000000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2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172CF74-B9D3-1DC4-D096-1DAB47609B4D}"/>
              </a:ext>
            </a:extLst>
          </p:cNvPr>
          <p:cNvGrpSpPr/>
          <p:nvPr/>
        </p:nvGrpSpPr>
        <p:grpSpPr>
          <a:xfrm>
            <a:off x="-785658" y="0"/>
            <a:ext cx="6722526" cy="10053273"/>
            <a:chOff x="-785658" y="0"/>
            <a:chExt cx="6722526" cy="1005327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86200" cy="10053273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785658" y="2074428"/>
              <a:ext cx="2016190" cy="84428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79063" y="2074428"/>
              <a:ext cx="1607600" cy="673183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404876" y="4413841"/>
              <a:ext cx="5531992" cy="2550575"/>
              <a:chOff x="0" y="0"/>
              <a:chExt cx="7375990" cy="3400767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358375">
                <a:off x="486734" y="1120281"/>
                <a:ext cx="6807236" cy="1931553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04714" y="0"/>
                <a:ext cx="3321140" cy="1955321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0" y="1345954"/>
                <a:ext cx="2615021" cy="1095040"/>
              </a:xfrm>
              <a:prstGeom prst="rect">
                <a:avLst/>
              </a:prstGeom>
            </p:spPr>
          </p:pic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927223" y="1456177"/>
                <a:ext cx="2509210" cy="1050732"/>
              </a:xfrm>
              <a:prstGeom prst="rect">
                <a:avLst/>
              </a:prstGeom>
            </p:spPr>
          </p:pic>
        </p:grpSp>
        <p:sp>
          <p:nvSpPr>
            <p:cNvPr id="10" name="TextBox 10"/>
            <p:cNvSpPr txBox="1"/>
            <p:nvPr/>
          </p:nvSpPr>
          <p:spPr>
            <a:xfrm>
              <a:off x="222437" y="9650730"/>
              <a:ext cx="3441326" cy="20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8"/>
                </a:lnSpc>
              </a:pPr>
              <a:r>
                <a:rPr lang="en-US" sz="1263">
                  <a:solidFill>
                    <a:srgbClr val="0F6782"/>
                  </a:solidFill>
                  <a:latin typeface="Poppins Medium"/>
                </a:rPr>
                <a:t>www.templatelab.com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04876" y="3237317"/>
              <a:ext cx="3092704" cy="791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3"/>
                </a:lnSpc>
              </a:pPr>
              <a:r>
                <a:rPr lang="en-US" sz="2223" b="1" dirty="0">
                  <a:solidFill>
                    <a:srgbClr val="0F6782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LOOKING FOR A</a:t>
              </a:r>
            </a:p>
            <a:p>
              <a:pPr algn="ctr">
                <a:lnSpc>
                  <a:spcPts val="3113"/>
                </a:lnSpc>
              </a:pPr>
              <a:r>
                <a:rPr lang="en-US" sz="2223" b="1" dirty="0">
                  <a:solidFill>
                    <a:srgbClr val="0F6782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REAL ESTATE AGENT?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93854" y="7462280"/>
              <a:ext cx="2687457" cy="1002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0F6782"/>
                  </a:solidFill>
                  <a:latin typeface="Poppins"/>
                </a:rPr>
                <a:t>Every client deserves a successful real estate experience. </a:t>
              </a:r>
            </a:p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endParaRPr lang="en-US" sz="1200" dirty="0">
                <a:solidFill>
                  <a:srgbClr val="0F6782"/>
                </a:solidFill>
                <a:latin typeface="Poppins"/>
              </a:endParaRPr>
            </a:p>
            <a:p>
              <a:pPr algn="ctr">
                <a:lnSpc>
                  <a:spcPts val="1644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0F6782"/>
                  </a:solidFill>
                  <a:latin typeface="Poppins"/>
                </a:rPr>
                <a:t>Allow us to guide you in this venture. Call us today!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6920" y="8827022"/>
              <a:ext cx="3441326" cy="448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400" dirty="0">
                  <a:solidFill>
                    <a:srgbClr val="0F6782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+0123 456 7890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 Medium</vt:lpstr>
      <vt:lpstr>Arial</vt:lpstr>
      <vt:lpstr>Calibri</vt:lpstr>
      <vt:lpstr>Poppins</vt:lpstr>
      <vt:lpstr>Poppins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Hanger</dc:title>
  <cp:lastModifiedBy>Hương Tecpen</cp:lastModifiedBy>
  <cp:revision>2</cp:revision>
  <dcterms:created xsi:type="dcterms:W3CDTF">2006-08-16T00:00:00Z</dcterms:created>
  <dcterms:modified xsi:type="dcterms:W3CDTF">2022-10-01T01:23:51Z</dcterms:modified>
  <dc:identifier>DAFNdtN-lFY</dc:identifier>
</cp:coreProperties>
</file>