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65" r:id="rId3"/>
  </p:sldIdLst>
  <p:sldSz cx="38862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2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FBFA83D-C35B-D040-1E01-8D7514134098}"/>
              </a:ext>
            </a:extLst>
          </p:cNvPr>
          <p:cNvGrpSpPr/>
          <p:nvPr/>
        </p:nvGrpSpPr>
        <p:grpSpPr>
          <a:xfrm>
            <a:off x="-850830" y="0"/>
            <a:ext cx="9474060" cy="10115550"/>
            <a:chOff x="-850830" y="0"/>
            <a:chExt cx="9474060" cy="10115550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 rot="5400000">
              <a:off x="920372" y="45720"/>
              <a:ext cx="6657872" cy="6657872"/>
              <a:chOff x="0" y="0"/>
              <a:chExt cx="14400530" cy="1440053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46C0FF"/>
              </a:solidFill>
            </p:spPr>
          </p:sp>
        </p:grp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-850830" y="1524000"/>
              <a:ext cx="4726588" cy="4726588"/>
              <a:chOff x="0" y="0"/>
              <a:chExt cx="3331210" cy="333121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331210" cy="3331210"/>
              </a:xfrm>
              <a:custGeom>
                <a:avLst/>
                <a:gdLst/>
                <a:ahLst/>
                <a:cxnLst/>
                <a:rect l="l" t="t" r="r" b="b"/>
                <a:pathLst>
                  <a:path w="3331210" h="3331210">
                    <a:moveTo>
                      <a:pt x="0" y="0"/>
                    </a:moveTo>
                    <a:lnTo>
                      <a:pt x="3331210" y="0"/>
                    </a:lnTo>
                    <a:cubicBezTo>
                      <a:pt x="3331210" y="1840230"/>
                      <a:pt x="1840230" y="3331210"/>
                      <a:pt x="0" y="3331210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50093"/>
                </a:stretch>
              </a:blipFill>
            </p:spPr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5400000">
              <a:off x="1965358" y="102870"/>
              <a:ext cx="6657872" cy="6657872"/>
              <a:chOff x="0" y="0"/>
              <a:chExt cx="14400530" cy="1440053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46C0FF">
                  <a:alpha val="69804"/>
                </a:srgbClr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38100" y="0"/>
              <a:ext cx="3109053" cy="3101789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920372" y="6163449"/>
              <a:ext cx="3041655" cy="3952101"/>
              <a:chOff x="0" y="0"/>
              <a:chExt cx="3254023" cy="42280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254023" cy="4228037"/>
              </a:xfrm>
              <a:custGeom>
                <a:avLst/>
                <a:gdLst/>
                <a:ahLst/>
                <a:cxnLst/>
                <a:rect l="l" t="t" r="r" b="b"/>
                <a:pathLst>
                  <a:path w="3254023" h="4228037">
                    <a:moveTo>
                      <a:pt x="0" y="0"/>
                    </a:moveTo>
                    <a:lnTo>
                      <a:pt x="3254023" y="0"/>
                    </a:lnTo>
                    <a:lnTo>
                      <a:pt x="3254023" y="4228037"/>
                    </a:lnTo>
                    <a:lnTo>
                      <a:pt x="0" y="4228037"/>
                    </a:lnTo>
                    <a:close/>
                  </a:path>
                </a:pathLst>
              </a:custGeom>
              <a:solidFill>
                <a:srgbClr val="46C0FF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74320" y="9303853"/>
              <a:ext cx="426083" cy="42608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74320" y="8696795"/>
              <a:ext cx="426083" cy="426083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512464" y="6278209"/>
              <a:ext cx="2543544" cy="850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70"/>
                </a:lnSpc>
              </a:pPr>
              <a:r>
                <a:rPr lang="en-US" sz="2832" b="1" spc="-45" dirty="0">
                  <a:solidFill>
                    <a:srgbClr val="FFFFFF"/>
                  </a:solidFill>
                  <a:latin typeface="Montserrat" panose="00000500000000000000" pitchFamily="2" charset="0"/>
                </a:rPr>
                <a:t>PRESSURE WASHING 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12464" y="7277110"/>
              <a:ext cx="1985116" cy="787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74"/>
                </a:lnSpc>
              </a:pPr>
              <a:r>
                <a:rPr lang="en-US" sz="1481" dirty="0">
                  <a:solidFill>
                    <a:srgbClr val="FFFFFF"/>
                  </a:solidFill>
                  <a:latin typeface="Montserrat" panose="00000500000000000000" pitchFamily="2" charset="0"/>
                </a:rPr>
                <a:t>We care about the cleanliness of your apartment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57814" y="9409358"/>
              <a:ext cx="2008389" cy="201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2"/>
                </a:lnSpc>
              </a:pPr>
              <a:r>
                <a:rPr lang="en-US" sz="1201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123 Anywhere St., Any City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0320" y="8780387"/>
              <a:ext cx="1125479" cy="220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63"/>
                </a:lnSpc>
              </a:pPr>
              <a:r>
                <a:rPr lang="en-US" sz="1201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+123-4567-890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AEDE270-9FC2-5B3F-93CD-1A3EED578585}"/>
              </a:ext>
            </a:extLst>
          </p:cNvPr>
          <p:cNvGrpSpPr/>
          <p:nvPr/>
        </p:nvGrpSpPr>
        <p:grpSpPr>
          <a:xfrm>
            <a:off x="-404522" y="-713504"/>
            <a:ext cx="10058400" cy="11238486"/>
            <a:chOff x="-404522" y="-713504"/>
            <a:chExt cx="10058400" cy="1123848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 rot="5400000">
              <a:off x="-404522" y="-713504"/>
              <a:ext cx="10058400" cy="10058400"/>
              <a:chOff x="0" y="0"/>
              <a:chExt cx="14400530" cy="1440053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46C0FF">
                  <a:alpha val="72941"/>
                </a:srgbClr>
              </a:solidFill>
            </p:spPr>
          </p:sp>
        </p:grp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5400000">
              <a:off x="-404522" y="466582"/>
              <a:ext cx="10058400" cy="10058400"/>
              <a:chOff x="0" y="0"/>
              <a:chExt cx="14400530" cy="1440053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4400530" cy="14399261"/>
              </a:xfrm>
              <a:custGeom>
                <a:avLst/>
                <a:gdLst/>
                <a:ahLst/>
                <a:cxnLst/>
                <a:rect l="l" t="t" r="r" b="b"/>
                <a:pathLst>
                  <a:path w="14400530" h="14399261">
                    <a:moveTo>
                      <a:pt x="7199630" y="0"/>
                    </a:moveTo>
                    <a:cubicBezTo>
                      <a:pt x="3223260" y="0"/>
                      <a:pt x="0" y="3223260"/>
                      <a:pt x="0" y="7199630"/>
                    </a:cubicBezTo>
                    <a:cubicBezTo>
                      <a:pt x="0" y="11176001"/>
                      <a:pt x="3223260" y="14399261"/>
                      <a:pt x="7199630" y="14399261"/>
                    </a:cubicBezTo>
                    <a:lnTo>
                      <a:pt x="14399261" y="14399261"/>
                    </a:lnTo>
                    <a:lnTo>
                      <a:pt x="14399261" y="7199630"/>
                    </a:lnTo>
                    <a:cubicBezTo>
                      <a:pt x="14400530" y="3223260"/>
                      <a:pt x="11176000" y="0"/>
                      <a:pt x="7199630" y="0"/>
                    </a:cubicBezTo>
                    <a:close/>
                  </a:path>
                </a:pathLst>
              </a:custGeom>
              <a:solidFill>
                <a:srgbClr val="46C0FF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815247" y="0"/>
              <a:ext cx="3109053" cy="310178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17579" y="9517380"/>
              <a:ext cx="921099" cy="1524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88620" y="3779077"/>
              <a:ext cx="251719" cy="233938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777147" y="3760027"/>
              <a:ext cx="2720433" cy="863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5"/>
                </a:lnSpc>
              </a:pPr>
              <a:r>
                <a:rPr lang="en-US" sz="1246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Lorem ipsum dolor sit </a:t>
              </a:r>
              <a:r>
                <a:rPr lang="en-US" sz="1246" spc="-19" dirty="0" err="1">
                  <a:solidFill>
                    <a:srgbClr val="FFFFFF"/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246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, </a:t>
              </a:r>
              <a:r>
                <a:rPr lang="en-US" sz="1246" spc="-19" dirty="0" err="1">
                  <a:solidFill>
                    <a:srgbClr val="FFFFFF"/>
                  </a:solidFill>
                  <a:latin typeface="Montserrat" panose="00000500000000000000" pitchFamily="2" charset="0"/>
                </a:rPr>
                <a:t>consectetur</a:t>
              </a:r>
              <a:r>
                <a:rPr lang="en-US" sz="1246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46" spc="-19" dirty="0" err="1">
                  <a:solidFill>
                    <a:srgbClr val="FFFFFF"/>
                  </a:solidFill>
                  <a:latin typeface="Montserrat" panose="00000500000000000000" pitchFamily="2" charset="0"/>
                </a:rPr>
                <a:t>adipiscing</a:t>
              </a:r>
              <a:r>
                <a:rPr lang="en-US" sz="1246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elit, sed do </a:t>
              </a:r>
              <a:r>
                <a:rPr lang="en-US" sz="1246" spc="-19" dirty="0" err="1">
                  <a:solidFill>
                    <a:srgbClr val="FFFFFF"/>
                  </a:solidFill>
                  <a:latin typeface="Montserrat" panose="00000500000000000000" pitchFamily="2" charset="0"/>
                </a:rPr>
                <a:t>eiusmod</a:t>
              </a:r>
              <a:r>
                <a:rPr lang="en-US" sz="1246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46" spc="-19" dirty="0" err="1">
                  <a:solidFill>
                    <a:srgbClr val="FFFFFF"/>
                  </a:solidFill>
                  <a:latin typeface="Montserrat" panose="00000500000000000000" pitchFamily="2" charset="0"/>
                </a:rPr>
                <a:t>tempor</a:t>
              </a:r>
              <a:r>
                <a:rPr lang="en-US" sz="1246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46" spc="-19" dirty="0" err="1">
                  <a:solidFill>
                    <a:srgbClr val="FFFFFF"/>
                  </a:solidFill>
                  <a:latin typeface="Montserrat" panose="00000500000000000000" pitchFamily="2" charset="0"/>
                </a:rPr>
                <a:t>incididunt</a:t>
              </a:r>
              <a:r>
                <a:rPr lang="en-US" sz="1246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</a:t>
              </a:r>
              <a:r>
                <a:rPr lang="en-US" sz="1246" spc="-19" dirty="0" err="1">
                  <a:solidFill>
                    <a:srgbClr val="FFFFFF"/>
                  </a:solidFill>
                  <a:latin typeface="Montserrat" panose="00000500000000000000" pitchFamily="2" charset="0"/>
                </a:rPr>
                <a:t>ut</a:t>
              </a:r>
              <a:r>
                <a:rPr lang="en-US" sz="1246" spc="-19" dirty="0">
                  <a:solidFill>
                    <a:srgbClr val="FFFFFF"/>
                  </a:solidFill>
                  <a:latin typeface="Montserrat" panose="00000500000000000000" pitchFamily="2" charset="0"/>
                </a:rPr>
                <a:t> labore et dolore magna aliqua.</a:t>
              </a: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88620" y="5073463"/>
              <a:ext cx="251719" cy="233938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777147" y="5054413"/>
              <a:ext cx="2720433" cy="863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5"/>
                </a:lnSpc>
              </a:pPr>
              <a:r>
                <a:rPr lang="en-US" sz="1246" spc="-19">
                  <a:solidFill>
                    <a:srgbClr val="FFFFFF"/>
                  </a:solidFill>
                  <a:latin typeface="Montserrat" panose="00000500000000000000" pitchFamily="2" charset="0"/>
                </a:rPr>
                <a:t>Lorem ipsum dolor sit amet, consectetur adipiscing elit, sed do eiusmod tempor incididunt ut labore et dolore magna aliqua.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88620" y="6367848"/>
              <a:ext cx="251719" cy="233938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777147" y="6348798"/>
              <a:ext cx="2720433" cy="863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5"/>
                </a:lnSpc>
              </a:pPr>
              <a:r>
                <a:rPr lang="en-US" sz="1246" spc="-19">
                  <a:solidFill>
                    <a:srgbClr val="FFFFFF"/>
                  </a:solidFill>
                  <a:latin typeface="Montserrat" panose="00000500000000000000" pitchFamily="2" charset="0"/>
                </a:rPr>
                <a:t>Lorem ipsum dolor sit amet, consectetur adipiscing elit, sed do eiusmod tempor incididunt ut labore et dolore magna aliqua.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88620" y="7662234"/>
              <a:ext cx="251719" cy="233938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777147" y="7643184"/>
              <a:ext cx="2720433" cy="863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5"/>
                </a:lnSpc>
              </a:pPr>
              <a:r>
                <a:rPr lang="en-US" sz="1246" spc="-19">
                  <a:solidFill>
                    <a:srgbClr val="FFFFFF"/>
                  </a:solidFill>
                  <a:latin typeface="Montserrat" panose="00000500000000000000" pitchFamily="2" charset="0"/>
                </a:rPr>
                <a:t>Lorem ipsum dolor sit amet, consectetur adipiscing elit, sed do eiusmod tempor incididunt ut labore et dolore magna aliqua.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106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Montserrat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Hanger</dc:title>
  <cp:lastModifiedBy>Hương Tecpen</cp:lastModifiedBy>
  <cp:revision>3</cp:revision>
  <dcterms:created xsi:type="dcterms:W3CDTF">2006-08-16T00:00:00Z</dcterms:created>
  <dcterms:modified xsi:type="dcterms:W3CDTF">2022-10-01T03:20:48Z</dcterms:modified>
  <dc:identifier>DAFNdtN-lFY</dc:identifier>
</cp:coreProperties>
</file>