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4" r:id="rId3"/>
  </p:sldIdLst>
  <p:sldSz cx="38862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ExtraBold" panose="00000900000000000000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41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3A07F68-5DC9-2F18-A04B-01B70C29C45F}"/>
              </a:ext>
            </a:extLst>
          </p:cNvPr>
          <p:cNvGrpSpPr/>
          <p:nvPr/>
        </p:nvGrpSpPr>
        <p:grpSpPr>
          <a:xfrm>
            <a:off x="-24171" y="0"/>
            <a:ext cx="3910726" cy="10058400"/>
            <a:chOff x="-24171" y="0"/>
            <a:chExt cx="3910726" cy="10058400"/>
          </a:xfrm>
        </p:grpSpPr>
        <p:sp>
          <p:nvSpPr>
            <p:cNvPr id="4" name="Freeform 4"/>
            <p:cNvSpPr/>
            <p:nvPr/>
          </p:nvSpPr>
          <p:spPr>
            <a:xfrm>
              <a:off x="2429759" y="0"/>
              <a:ext cx="1456796" cy="10058400"/>
            </a:xfrm>
            <a:custGeom>
              <a:avLst/>
              <a:gdLst/>
              <a:ahLst/>
              <a:cxnLst/>
              <a:rect l="l" t="t" r="r" b="b"/>
              <a:pathLst>
                <a:path w="2667723" h="11132986">
                  <a:moveTo>
                    <a:pt x="0" y="0"/>
                  </a:moveTo>
                  <a:lnTo>
                    <a:pt x="2667723" y="0"/>
                  </a:lnTo>
                  <a:lnTo>
                    <a:pt x="2667723" y="11132986"/>
                  </a:lnTo>
                  <a:lnTo>
                    <a:pt x="0" y="11132986"/>
                  </a:lnTo>
                  <a:close/>
                </a:path>
              </a:pathLst>
            </a:custGeom>
            <a:solidFill>
              <a:srgbClr val="E7F5FA"/>
            </a:solidFill>
          </p:spPr>
        </p:sp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2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54379" y="0"/>
              <a:ext cx="2531821" cy="260450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72955" y="8034922"/>
              <a:ext cx="911927" cy="91192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74273" y="4488066"/>
              <a:ext cx="911927" cy="911927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1444363" y="4967720"/>
              <a:ext cx="2053217" cy="3067202"/>
              <a:chOff x="0" y="0"/>
              <a:chExt cx="2737622" cy="4089603"/>
            </a:xfrm>
          </p:grpSpPr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4"/>
              <a:srcRect l="27686" r="27686"/>
              <a:stretch>
                <a:fillRect/>
              </a:stretch>
            </p:blipFill>
            <p:spPr>
              <a:xfrm>
                <a:off x="0" y="0"/>
                <a:ext cx="2737622" cy="4089603"/>
              </a:xfrm>
              <a:prstGeom prst="rect">
                <a:avLst/>
              </a:prstGeom>
            </p:spPr>
          </p:pic>
        </p:grpSp>
        <p:grpSp>
          <p:nvGrpSpPr>
            <p:cNvPr id="9" name="Group 9"/>
            <p:cNvGrpSpPr/>
            <p:nvPr/>
          </p:nvGrpSpPr>
          <p:grpSpPr>
            <a:xfrm>
              <a:off x="383587" y="5086350"/>
              <a:ext cx="762223" cy="762223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CE3F1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-24171" y="7712731"/>
              <a:ext cx="2935923" cy="718753"/>
              <a:chOff x="0" y="0"/>
              <a:chExt cx="3914564" cy="958337"/>
            </a:xfrm>
          </p:grpSpPr>
          <p:grpSp>
            <p:nvGrpSpPr>
              <p:cNvPr id="12" name="Group 12"/>
              <p:cNvGrpSpPr/>
              <p:nvPr/>
            </p:nvGrpSpPr>
            <p:grpSpPr>
              <a:xfrm>
                <a:off x="0" y="0"/>
                <a:ext cx="3914564" cy="958337"/>
                <a:chOff x="0" y="0"/>
                <a:chExt cx="1876363" cy="459359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1876363" cy="45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6363" h="459358">
                      <a:moveTo>
                        <a:pt x="0" y="0"/>
                      </a:moveTo>
                      <a:lnTo>
                        <a:pt x="1876363" y="0"/>
                      </a:lnTo>
                      <a:lnTo>
                        <a:pt x="1876363" y="459358"/>
                      </a:lnTo>
                      <a:lnTo>
                        <a:pt x="0" y="459358"/>
                      </a:lnTo>
                      <a:close/>
                    </a:path>
                  </a:pathLst>
                </a:custGeom>
                <a:solidFill>
                  <a:srgbClr val="0395BD"/>
                </a:solidFill>
              </p:spPr>
            </p:sp>
          </p:grpSp>
          <p:sp>
            <p:nvSpPr>
              <p:cNvPr id="14" name="TextBox 14"/>
              <p:cNvSpPr txBox="1"/>
              <p:nvPr/>
            </p:nvSpPr>
            <p:spPr>
              <a:xfrm>
                <a:off x="551736" y="472777"/>
                <a:ext cx="2556092" cy="3379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7"/>
                  </a:lnSpc>
                </a:pPr>
                <a:r>
                  <a:rPr lang="en-US" sz="1484" spc="109" dirty="0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+1234-567-890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669939" y="119075"/>
                <a:ext cx="1643623" cy="290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83"/>
                  </a:lnSpc>
                </a:pPr>
                <a:r>
                  <a:rPr lang="en-US" sz="1255" spc="92" dirty="0">
                    <a:solidFill>
                      <a:srgbClr val="FFFFF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Call Now</a:t>
                </a:r>
              </a:p>
            </p:txBody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24171" y="0"/>
              <a:ext cx="3109053" cy="3101789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322991" y="3375750"/>
              <a:ext cx="2241598" cy="1120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639" spc="-36" dirty="0">
                  <a:solidFill>
                    <a:srgbClr val="02A3CD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POOL SERVICE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97254" y="6138673"/>
              <a:ext cx="957126" cy="452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7"/>
                </a:lnSpc>
              </a:pPr>
              <a:r>
                <a:rPr lang="en-US" sz="826" spc="34" dirty="0">
                  <a:solidFill>
                    <a:srgbClr val="343434">
                      <a:alpha val="80000"/>
                    </a:srgb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professional pool cleaning and repair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93109" y="9500953"/>
              <a:ext cx="1722848" cy="158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11"/>
                </a:lnSpc>
              </a:pPr>
              <a:r>
                <a:rPr lang="en-US" sz="923" spc="68">
                  <a:solidFill>
                    <a:srgbClr val="343434">
                      <a:alpha val="60000"/>
                    </a:srgb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www. templateLAB.com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91634" y="5227356"/>
              <a:ext cx="546129" cy="326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2"/>
                </a:lnSpc>
              </a:pPr>
              <a:r>
                <a:rPr lang="en-US" sz="1901" spc="-19" dirty="0">
                  <a:solidFill>
                    <a:srgbClr val="343434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30%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91634" y="5540583"/>
              <a:ext cx="546129" cy="160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1"/>
                </a:lnSpc>
              </a:pPr>
              <a:r>
                <a:rPr lang="en-US" sz="950" spc="760">
                  <a:solidFill>
                    <a:srgbClr val="343434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OFF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22991" y="3156952"/>
              <a:ext cx="2866818" cy="150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9"/>
                </a:lnSpc>
              </a:pPr>
              <a:r>
                <a:rPr lang="en-US" sz="849" spc="183">
                  <a:solidFill>
                    <a:srgbClr val="017AA4">
                      <a:alpha val="40000"/>
                    </a:srgb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COMPANY NAME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57A1979-E25B-99B5-F582-5E7C28622D47}"/>
              </a:ext>
            </a:extLst>
          </p:cNvPr>
          <p:cNvGrpSpPr/>
          <p:nvPr/>
        </p:nvGrpSpPr>
        <p:grpSpPr>
          <a:xfrm>
            <a:off x="0" y="0"/>
            <a:ext cx="3958881" cy="9731327"/>
            <a:chOff x="0" y="0"/>
            <a:chExt cx="3958881" cy="973132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 rotWithShape="1">
            <a:blip r:embed="rId2">
              <a:alphaModFix amt="2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4222"/>
            <a:stretch/>
          </p:blipFill>
          <p:spPr>
            <a:xfrm>
              <a:off x="0" y="0"/>
              <a:ext cx="3958881" cy="2604097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0" y="8256971"/>
              <a:ext cx="3373086" cy="825776"/>
              <a:chOff x="0" y="0"/>
              <a:chExt cx="4497449" cy="1101035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0" y="0"/>
                <a:ext cx="4497449" cy="1101035"/>
                <a:chOff x="0" y="0"/>
                <a:chExt cx="1876363" cy="459359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1876363" cy="45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6363" h="459358">
                      <a:moveTo>
                        <a:pt x="0" y="0"/>
                      </a:moveTo>
                      <a:lnTo>
                        <a:pt x="1876363" y="0"/>
                      </a:lnTo>
                      <a:lnTo>
                        <a:pt x="1876363" y="459358"/>
                      </a:lnTo>
                      <a:lnTo>
                        <a:pt x="0" y="459358"/>
                      </a:lnTo>
                      <a:close/>
                    </a:path>
                  </a:pathLst>
                </a:custGeom>
                <a:solidFill>
                  <a:srgbClr val="369ABD"/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633891" y="548848"/>
                <a:ext cx="2936698" cy="3894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21"/>
                  </a:lnSpc>
                </a:pPr>
                <a:r>
                  <a:rPr lang="en-US" sz="1705" spc="126" dirty="0">
                    <a:solidFill>
                      <a:srgbClr val="FFFFFF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+1234-567-890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9694" y="131535"/>
                <a:ext cx="1888360" cy="3257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48"/>
                  </a:lnSpc>
                </a:pPr>
                <a:r>
                  <a:rPr lang="en-US" sz="1442" spc="106" dirty="0">
                    <a:solidFill>
                      <a:srgbClr val="FFFFF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Call Now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081676" y="9573142"/>
              <a:ext cx="1722848" cy="158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11"/>
                </a:lnSpc>
              </a:pPr>
              <a:r>
                <a:rPr lang="en-US" sz="923" spc="68" dirty="0">
                  <a:solidFill>
                    <a:srgbClr val="343434">
                      <a:alpha val="60000"/>
                    </a:srgb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www. templateLAB.com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3870" y="3855047"/>
              <a:ext cx="2830830" cy="377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5439" lvl="1" indent="-172720">
                <a:lnSpc>
                  <a:spcPts val="2655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0087A0"/>
                  </a:solidFill>
                  <a:latin typeface="Poppins"/>
                </a:rPr>
                <a:t>Destruction of algae and fungus;</a:t>
              </a:r>
            </a:p>
            <a:p>
              <a:pPr marL="345439" lvl="1" indent="-172720">
                <a:lnSpc>
                  <a:spcPts val="2655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0087A0"/>
                  </a:solidFill>
                  <a:latin typeface="Poppins"/>
                </a:rPr>
                <a:t>Removal of limescale;</a:t>
              </a:r>
            </a:p>
            <a:p>
              <a:pPr marL="345439" lvl="1" indent="-172720">
                <a:lnSpc>
                  <a:spcPts val="2655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0087A0"/>
                  </a:solidFill>
                  <a:latin typeface="Poppins"/>
                </a:rPr>
                <a:t>Disinfection;</a:t>
              </a:r>
            </a:p>
            <a:p>
              <a:pPr marL="345439" lvl="1" indent="-172720">
                <a:lnSpc>
                  <a:spcPts val="2655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0087A0"/>
                  </a:solidFill>
                  <a:latin typeface="Poppins"/>
                </a:rPr>
                <a:t>Deep cleaning of all surfaces of the bowl;</a:t>
              </a:r>
            </a:p>
            <a:p>
              <a:pPr marL="345439" lvl="1" indent="-172720">
                <a:lnSpc>
                  <a:spcPts val="2655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0087A0"/>
                  </a:solidFill>
                  <a:latin typeface="Poppins"/>
                </a:rPr>
                <a:t>Cleaning the joints and seams of the pool;</a:t>
              </a:r>
            </a:p>
            <a:p>
              <a:pPr marL="345439" lvl="1" indent="-172720">
                <a:lnSpc>
                  <a:spcPts val="2655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0087A0"/>
                  </a:solidFill>
                  <a:latin typeface="Poppins"/>
                </a:rPr>
                <a:t>Polishing of details from a stainless steel and the chrome plated surfaces.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58176" y="3280372"/>
              <a:ext cx="2241598" cy="44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spc="-24" dirty="0">
                  <a:solidFill>
                    <a:srgbClr val="017AA4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OUR SERVICE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777147" y="0"/>
              <a:ext cx="3109053" cy="3101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Poppins</vt:lpstr>
      <vt:lpstr>Poppins ExtraBold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Hanger Template B</dc:title>
  <cp:lastModifiedBy>Hương Tecpen</cp:lastModifiedBy>
  <cp:revision>3</cp:revision>
  <dcterms:created xsi:type="dcterms:W3CDTF">2006-08-16T00:00:00Z</dcterms:created>
  <dcterms:modified xsi:type="dcterms:W3CDTF">2022-10-10T14:33:00Z</dcterms:modified>
  <dc:identifier>DAFOLuHOm6o</dc:identifier>
</cp:coreProperties>
</file>