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  <p:sldId id="267" r:id="rId3"/>
  </p:sldIdLst>
  <p:sldSz cx="3886200" cy="10058400"/>
  <p:notesSz cx="6858000" cy="9144000"/>
  <p:embeddedFontLst>
    <p:embeddedFont>
      <p:font typeface="Bebas Neue" panose="020B0606020202050201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ExtraBold" panose="00000900000000000000" pitchFamily="2" charset="0"/>
      <p:bold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01C"/>
    <a:srgbClr val="DFEBDC"/>
    <a:srgbClr val="498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2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FD58422-39BB-515D-3633-8A1179FE736D}"/>
              </a:ext>
            </a:extLst>
          </p:cNvPr>
          <p:cNvGrpSpPr/>
          <p:nvPr/>
        </p:nvGrpSpPr>
        <p:grpSpPr>
          <a:xfrm>
            <a:off x="-2641905" y="0"/>
            <a:ext cx="6528105" cy="10053273"/>
            <a:chOff x="-2641905" y="0"/>
            <a:chExt cx="6528105" cy="10053273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7B7404F-023E-201E-5F9D-AF6CF7AA3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886200" cy="10053273"/>
            </a:xfrm>
            <a:prstGeom prst="rect">
              <a:avLst/>
            </a:prstGeom>
          </p:spPr>
        </p:pic>
        <p:grpSp>
          <p:nvGrpSpPr>
            <p:cNvPr id="2" name="Group 2"/>
            <p:cNvGrpSpPr/>
            <p:nvPr/>
          </p:nvGrpSpPr>
          <p:grpSpPr>
            <a:xfrm>
              <a:off x="704815" y="6582654"/>
              <a:ext cx="2318408" cy="2039650"/>
              <a:chOff x="0" y="-9525"/>
              <a:chExt cx="3091211" cy="2719534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0" y="-9525"/>
                <a:ext cx="3091211" cy="8653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2584"/>
                  </a:lnSpc>
                  <a:spcBef>
                    <a:spcPct val="0"/>
                  </a:spcBef>
                </a:pPr>
                <a:r>
                  <a:rPr lang="en-US" sz="2067" u="none" spc="291" dirty="0">
                    <a:solidFill>
                      <a:srgbClr val="C2DDBC"/>
                    </a:solidFill>
                    <a:latin typeface="Montserrat" panose="00000500000000000000" pitchFamily="2" charset="0"/>
                  </a:rPr>
                  <a:t>TRIM &amp; </a:t>
                </a:r>
              </a:p>
              <a:p>
                <a:pPr marL="0" lvl="0" indent="0" algn="ctr">
                  <a:lnSpc>
                    <a:spcPts val="2584"/>
                  </a:lnSpc>
                  <a:spcBef>
                    <a:spcPct val="0"/>
                  </a:spcBef>
                </a:pPr>
                <a:r>
                  <a:rPr lang="en-US" sz="2067" u="none" spc="291" dirty="0">
                    <a:solidFill>
                      <a:srgbClr val="C2DDBC"/>
                    </a:solidFill>
                    <a:latin typeface="Montserrat" panose="00000500000000000000" pitchFamily="2" charset="0"/>
                  </a:rPr>
                  <a:t>CLEAN UP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259" y="948843"/>
                <a:ext cx="3090951" cy="17611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292"/>
                  </a:lnSpc>
                </a:pPr>
                <a:r>
                  <a:rPr lang="en-US" sz="8436" dirty="0">
                    <a:solidFill>
                      <a:srgbClr val="FFFFFF"/>
                    </a:solidFill>
                    <a:latin typeface="Bebas Neue" panose="020B0606020202050201" pitchFamily="34" charset="0"/>
                  </a:rPr>
                  <a:t>$20</a:t>
                </a:r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 rot="272555">
              <a:off x="-2641905" y="5230094"/>
              <a:ext cx="4473459" cy="860056"/>
              <a:chOff x="0" y="0"/>
              <a:chExt cx="3537745" cy="68015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37745" cy="680158"/>
              </a:xfrm>
              <a:custGeom>
                <a:avLst/>
                <a:gdLst/>
                <a:ahLst/>
                <a:cxnLst/>
                <a:rect l="l" t="t" r="r" b="b"/>
                <a:pathLst>
                  <a:path w="3537745" h="680158">
                    <a:moveTo>
                      <a:pt x="0" y="0"/>
                    </a:moveTo>
                    <a:lnTo>
                      <a:pt x="3537745" y="0"/>
                    </a:lnTo>
                    <a:lnTo>
                      <a:pt x="3537745" y="680158"/>
                    </a:lnTo>
                    <a:lnTo>
                      <a:pt x="0" y="680158"/>
                    </a:lnTo>
                    <a:close/>
                  </a:path>
                </a:pathLst>
              </a:custGeom>
              <a:solidFill>
                <a:srgbClr val="C2DDBC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51162" y="4024107"/>
              <a:ext cx="3225714" cy="2218094"/>
              <a:chOff x="0" y="0"/>
              <a:chExt cx="6159500" cy="42354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159500" cy="4235450"/>
              </a:xfrm>
              <a:custGeom>
                <a:avLst/>
                <a:gdLst/>
                <a:ahLst/>
                <a:cxnLst/>
                <a:rect l="l" t="t" r="r" b="b"/>
                <a:pathLst>
                  <a:path w="6159500" h="4235450">
                    <a:moveTo>
                      <a:pt x="6159500" y="4235450"/>
                    </a:moveTo>
                    <a:lnTo>
                      <a:pt x="0" y="3696970"/>
                    </a:lnTo>
                    <a:lnTo>
                      <a:pt x="0" y="0"/>
                    </a:lnTo>
                    <a:lnTo>
                      <a:pt x="6159500" y="5384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334764" y="3945249"/>
              <a:ext cx="3225714" cy="2218094"/>
              <a:chOff x="0" y="0"/>
              <a:chExt cx="6159500" cy="423545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159500" cy="4235450"/>
              </a:xfrm>
              <a:custGeom>
                <a:avLst/>
                <a:gdLst/>
                <a:ahLst/>
                <a:cxnLst/>
                <a:rect l="l" t="t" r="r" b="b"/>
                <a:pathLst>
                  <a:path w="6159500" h="4235450">
                    <a:moveTo>
                      <a:pt x="6159500" y="4235450"/>
                    </a:moveTo>
                    <a:lnTo>
                      <a:pt x="0" y="3696970"/>
                    </a:lnTo>
                    <a:lnTo>
                      <a:pt x="0" y="0"/>
                    </a:lnTo>
                    <a:lnTo>
                      <a:pt x="6159500" y="53848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604" r="-1604"/>
                </a:stretch>
              </a:blip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673909" y="2897811"/>
              <a:ext cx="2538382" cy="743427"/>
              <a:chOff x="0" y="47625"/>
              <a:chExt cx="3384510" cy="991236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47625"/>
                <a:ext cx="3384510" cy="7335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811"/>
                  </a:lnSpc>
                </a:pPr>
                <a:r>
                  <a:rPr lang="en-US" sz="4800" dirty="0">
                    <a:solidFill>
                      <a:srgbClr val="FFFFFF"/>
                    </a:solidFill>
                    <a:latin typeface="Bebas Neue" panose="020B0606020202050201" pitchFamily="34" charset="0"/>
                  </a:rPr>
                  <a:t>LAWN CARE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778361"/>
                <a:ext cx="3384510" cy="260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452"/>
                  </a:lnSpc>
                  <a:spcBef>
                    <a:spcPct val="0"/>
                  </a:spcBef>
                </a:pPr>
                <a:r>
                  <a:rPr lang="en-US" sz="1613" u="none" spc="982" dirty="0">
                    <a:solidFill>
                      <a:srgbClr val="C2DDBC"/>
                    </a:solidFill>
                    <a:latin typeface="Montserrat" panose="00000500000000000000" pitchFamily="2" charset="0"/>
                  </a:rPr>
                  <a:t>SERVICES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04815" y="9122040"/>
              <a:ext cx="2619842" cy="547740"/>
              <a:chOff x="0" y="0"/>
              <a:chExt cx="3493122" cy="730320"/>
            </a:xfrm>
          </p:grpSpPr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313893" cy="313893"/>
              </a:xfrm>
              <a:prstGeom prst="rect">
                <a:avLst/>
              </a:prstGeom>
            </p:spPr>
          </p:pic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027" y="429642"/>
                <a:ext cx="261866" cy="261866"/>
              </a:xfrm>
              <a:prstGeom prst="rect">
                <a:avLst/>
              </a:prstGeom>
            </p:spPr>
          </p:pic>
          <p:sp>
            <p:nvSpPr>
              <p:cNvPr id="18" name="TextBox 18"/>
              <p:cNvSpPr txBox="1"/>
              <p:nvPr/>
            </p:nvSpPr>
            <p:spPr>
              <a:xfrm>
                <a:off x="458618" y="-99970"/>
                <a:ext cx="3034504" cy="8302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just">
                  <a:lnSpc>
                    <a:spcPts val="2733"/>
                  </a:lnSpc>
                </a:pPr>
                <a:r>
                  <a:rPr lang="en-US" sz="1301" dirty="0">
                    <a:solidFill>
                      <a:srgbClr val="FFFFFF"/>
                    </a:solidFill>
                    <a:latin typeface="Roboto"/>
                  </a:rPr>
                  <a:t>123-456-7890</a:t>
                </a:r>
              </a:p>
              <a:p>
                <a:pPr algn="just">
                  <a:lnSpc>
                    <a:spcPts val="2733"/>
                  </a:lnSpc>
                </a:pPr>
                <a:r>
                  <a:rPr lang="en-US" sz="1301" dirty="0">
                    <a:solidFill>
                      <a:srgbClr val="FFFFFF"/>
                    </a:solidFill>
                    <a:latin typeface="Roboto"/>
                  </a:rPr>
                  <a:t>www.templateLAB.com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7589B1B-5845-8F8D-8157-BE9ED913597E}"/>
              </a:ext>
            </a:extLst>
          </p:cNvPr>
          <p:cNvGrpSpPr/>
          <p:nvPr/>
        </p:nvGrpSpPr>
        <p:grpSpPr>
          <a:xfrm>
            <a:off x="0" y="0"/>
            <a:ext cx="3886200" cy="10053273"/>
            <a:chOff x="0" y="0"/>
            <a:chExt cx="3886200" cy="10053273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417EBF91-FFDB-E8EA-D9EC-D633FD250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0"/>
              <a:ext cx="3886200" cy="10053273"/>
            </a:xfrm>
            <a:prstGeom prst="rect">
              <a:avLst/>
            </a:prstGeom>
          </p:spPr>
        </p:pic>
        <p:grpSp>
          <p:nvGrpSpPr>
            <p:cNvPr id="2" name="Group 2"/>
            <p:cNvGrpSpPr/>
            <p:nvPr/>
          </p:nvGrpSpPr>
          <p:grpSpPr>
            <a:xfrm>
              <a:off x="520706" y="4999006"/>
              <a:ext cx="2714845" cy="1553812"/>
              <a:chOff x="0" y="0"/>
              <a:chExt cx="3619794" cy="2071750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693510" cy="549607"/>
              </a:xfrm>
              <a:prstGeom prst="rect">
                <a:avLst/>
              </a:prstGeom>
            </p:spPr>
          </p:pic>
          <p:sp>
            <p:nvSpPr>
              <p:cNvPr id="4" name="TextBox 4"/>
              <p:cNvSpPr txBox="1"/>
              <p:nvPr/>
            </p:nvSpPr>
            <p:spPr>
              <a:xfrm>
                <a:off x="0" y="728616"/>
                <a:ext cx="3619794" cy="27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43"/>
                  </a:lnSpc>
                  <a:spcBef>
                    <a:spcPct val="0"/>
                  </a:spcBef>
                </a:pPr>
                <a:r>
                  <a:rPr lang="en-US" sz="1245" u="none" dirty="0">
                    <a:solidFill>
                      <a:srgbClr val="33901C"/>
                    </a:solidFill>
                    <a:latin typeface="Montserrat ExtraBold" panose="00000900000000000000" pitchFamily="2" charset="0"/>
                  </a:rPr>
                  <a:t>PLANT &amp; TREE PRUNING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1232137"/>
                <a:ext cx="3619794" cy="8396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pc="72">
                    <a:solidFill>
                      <a:srgbClr val="1B1B1B"/>
                    </a:solidFill>
                    <a:latin typeface="Roboto"/>
                  </a:rPr>
                  <a:t>We offer a full line of services. From planting shrubs to lawn mowing to fertilizing, we do it all.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82883" y="7238599"/>
              <a:ext cx="2590490" cy="1558525"/>
              <a:chOff x="0" y="0"/>
              <a:chExt cx="3453986" cy="2078033"/>
            </a:xfrm>
          </p:grpSpPr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61" y="0"/>
                <a:ext cx="375106" cy="549607"/>
              </a:xfrm>
              <a:prstGeom prst="rect">
                <a:avLst/>
              </a:prstGeom>
            </p:spPr>
          </p:pic>
          <p:sp>
            <p:nvSpPr>
              <p:cNvPr id="8" name="TextBox 8"/>
              <p:cNvSpPr txBox="1"/>
              <p:nvPr/>
            </p:nvSpPr>
            <p:spPr>
              <a:xfrm>
                <a:off x="0" y="728616"/>
                <a:ext cx="3453986" cy="2716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743"/>
                  </a:lnSpc>
                  <a:spcBef>
                    <a:spcPct val="0"/>
                  </a:spcBef>
                </a:pPr>
                <a:r>
                  <a:rPr lang="en-US" sz="1245" u="none" dirty="0">
                    <a:solidFill>
                      <a:srgbClr val="33901C"/>
                    </a:solidFill>
                    <a:latin typeface="Montserrat ExtraBold" panose="00000900000000000000" pitchFamily="2" charset="0"/>
                  </a:rPr>
                  <a:t>WEED &amp; PEST CONTROL</a:t>
                </a: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1238420"/>
                <a:ext cx="3453986" cy="83961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80"/>
                  </a:lnSpc>
                  <a:spcBef>
                    <a:spcPct val="0"/>
                  </a:spcBef>
                </a:pPr>
                <a:r>
                  <a:rPr lang="en-US" sz="1200" u="none" spc="72" dirty="0">
                    <a:solidFill>
                      <a:srgbClr val="1B1B1B"/>
                    </a:solidFill>
                    <a:latin typeface="Roboto"/>
                  </a:rPr>
                  <a:t>We offer a full line of services. From planting shrubs to lawn mowing to fertilizing, we do it all.</a:t>
                </a:r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582883" y="2804942"/>
              <a:ext cx="2720433" cy="1508283"/>
              <a:chOff x="0" y="0"/>
              <a:chExt cx="3627244" cy="2011044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529806" cy="529806"/>
              </a:xfrm>
              <a:prstGeom prst="rect">
                <a:avLst/>
              </a:prstGeom>
            </p:spPr>
          </p:pic>
          <p:sp>
            <p:nvSpPr>
              <p:cNvPr id="12" name="TextBox 12"/>
              <p:cNvSpPr txBox="1"/>
              <p:nvPr/>
            </p:nvSpPr>
            <p:spPr>
              <a:xfrm>
                <a:off x="0" y="728616"/>
                <a:ext cx="3184203" cy="26896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743"/>
                  </a:lnSpc>
                </a:pPr>
                <a:r>
                  <a:rPr lang="en-US" sz="1245" dirty="0">
                    <a:solidFill>
                      <a:srgbClr val="33901C"/>
                    </a:solidFill>
                    <a:latin typeface="Montserrat ExtraBold" panose="00000900000000000000" pitchFamily="2" charset="0"/>
                  </a:rPr>
                  <a:t>TREE &amp; SHRUB REMOVAL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1184909"/>
                <a:ext cx="3627244" cy="8261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lnSpc>
                    <a:spcPts val="1679"/>
                  </a:lnSpc>
                </a:pPr>
                <a:r>
                  <a:rPr lang="en-US" sz="1200" spc="72" dirty="0">
                    <a:solidFill>
                      <a:srgbClr val="1B1B1B"/>
                    </a:solidFill>
                    <a:latin typeface="Roboto"/>
                  </a:rPr>
                  <a:t>We offer a full line of services. From planting shrubs to lawn mowing to fertilizing, we do it all.</a:t>
                </a:r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417579" y="9517380"/>
              <a:ext cx="921099" cy="152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93</Words>
  <Application>Microsoft Office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Roboto</vt:lpstr>
      <vt:lpstr>Calibri</vt:lpstr>
      <vt:lpstr>Montserrat</vt:lpstr>
      <vt:lpstr>Bebas Neue</vt:lpstr>
      <vt:lpstr>Arial</vt:lpstr>
      <vt:lpstr>Montserrat ExtraBold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Door Hanger</dc:title>
  <cp:lastModifiedBy>Hương Tecpen</cp:lastModifiedBy>
  <cp:revision>3</cp:revision>
  <dcterms:created xsi:type="dcterms:W3CDTF">2006-08-16T00:00:00Z</dcterms:created>
  <dcterms:modified xsi:type="dcterms:W3CDTF">2022-10-01T03:05:55Z</dcterms:modified>
  <dc:identifier>DAFNdtN-lFY</dc:identifier>
</cp:coreProperties>
</file>