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38862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3427" y="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4.png"/><Relationship Id="rId1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9674749-7DAE-1539-B42D-52C52CCC5D09}"/>
              </a:ext>
            </a:extLst>
          </p:cNvPr>
          <p:cNvGrpSpPr/>
          <p:nvPr/>
        </p:nvGrpSpPr>
        <p:grpSpPr>
          <a:xfrm>
            <a:off x="-2137035" y="-11097"/>
            <a:ext cx="6023235" cy="10281908"/>
            <a:chOff x="-2137035" y="-11097"/>
            <a:chExt cx="6023235" cy="1028190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31111" t="1111" r="31111" b="1111"/>
            <a:stretch>
              <a:fillRect/>
            </a:stretch>
          </p:blipFill>
          <p:spPr>
            <a:xfrm>
              <a:off x="0" y="0"/>
              <a:ext cx="3886200" cy="10058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1890" b="1890"/>
            <a:stretch>
              <a:fillRect/>
            </a:stretch>
          </p:blipFill>
          <p:spPr>
            <a:xfrm>
              <a:off x="185944" y="4288716"/>
              <a:ext cx="3647467" cy="350955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90" b="1890"/>
            <a:stretch>
              <a:fillRect/>
            </a:stretch>
          </p:blipFill>
          <p:spPr>
            <a:xfrm rot="9888160">
              <a:off x="-126213" y="4396135"/>
              <a:ext cx="3647467" cy="350955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3045" r="3045"/>
            <a:stretch>
              <a:fillRect/>
            </a:stretch>
          </p:blipFill>
          <p:spPr>
            <a:xfrm rot="7509472">
              <a:off x="-1995562" y="4717689"/>
              <a:ext cx="4363013" cy="464595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045" t="18894" r="71539" b="47037"/>
            <a:stretch>
              <a:fillRect/>
            </a:stretch>
          </p:blipFill>
          <p:spPr>
            <a:xfrm rot="15562157">
              <a:off x="11590" y="3406620"/>
              <a:ext cx="1180780" cy="158278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250" t="18894" r="71539" b="47037"/>
            <a:stretch>
              <a:fillRect/>
            </a:stretch>
          </p:blipFill>
          <p:spPr>
            <a:xfrm rot="5782316">
              <a:off x="1811011" y="3335751"/>
              <a:ext cx="753086" cy="1582783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735135" y="4379799"/>
              <a:ext cx="2549085" cy="2549085"/>
              <a:chOff x="0" y="0"/>
              <a:chExt cx="3398780" cy="3398780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100" y="313530"/>
                <a:ext cx="2870580" cy="2870580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0"/>
                <a:ext cx="3398780" cy="3398780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-1474268">
                <a:off x="560951" y="1425533"/>
                <a:ext cx="780648" cy="425453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-2130756">
                <a:off x="441146" y="500693"/>
                <a:ext cx="780648" cy="425453"/>
              </a:xfrm>
              <a:prstGeom prst="rect">
                <a:avLst/>
              </a:prstGeom>
            </p:spPr>
          </p:pic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2191090">
                <a:off x="1741494" y="1569531"/>
                <a:ext cx="657944" cy="358580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651114">
                <a:off x="2228456" y="845132"/>
                <a:ext cx="657944" cy="358580"/>
              </a:xfrm>
              <a:prstGeom prst="rect">
                <a:avLst/>
              </a:prstGeom>
            </p:spPr>
          </p:pic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46739" y="6287394"/>
              <a:ext cx="832837" cy="252375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0685157">
              <a:off x="607057" y="8028202"/>
              <a:ext cx="815259" cy="10553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83782">
              <a:off x="2851164" y="7080632"/>
              <a:ext cx="670995" cy="143528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60224" t="-9524" r="12810" b="11605"/>
            <a:stretch/>
          </p:blipFill>
          <p:spPr>
            <a:xfrm>
              <a:off x="-31281" y="8098190"/>
              <a:ext cx="3917481" cy="217262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-11097"/>
              <a:ext cx="3109053" cy="310178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482551" y="9517380"/>
              <a:ext cx="921099" cy="1524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543108" y="2844467"/>
              <a:ext cx="2840099" cy="1025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2DF70-9BF7-821C-C173-92DED626125A}"/>
              </a:ext>
            </a:extLst>
          </p:cNvPr>
          <p:cNvGrpSpPr/>
          <p:nvPr/>
        </p:nvGrpSpPr>
        <p:grpSpPr>
          <a:xfrm>
            <a:off x="-2137035" y="-11097"/>
            <a:ext cx="6105394" cy="10221981"/>
            <a:chOff x="-2137035" y="-11097"/>
            <a:chExt cx="6105394" cy="102219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88531D-DCFC-9172-30B4-2C538191E964}"/>
                </a:ext>
              </a:extLst>
            </p:cNvPr>
            <p:cNvGrpSpPr/>
            <p:nvPr/>
          </p:nvGrpSpPr>
          <p:grpSpPr>
            <a:xfrm>
              <a:off x="-2137035" y="-11097"/>
              <a:ext cx="6105394" cy="10069497"/>
              <a:chOff x="-2137035" y="-11097"/>
              <a:chExt cx="6105394" cy="10069497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rcRect l="31111" t="1111" r="31111" b="1111"/>
              <a:stretch>
                <a:fillRect/>
              </a:stretch>
            </p:blipFill>
            <p:spPr>
              <a:xfrm>
                <a:off x="0" y="0"/>
                <a:ext cx="3886200" cy="10058400"/>
              </a:xfrm>
              <a:prstGeom prst="rect">
                <a:avLst/>
              </a:prstGeom>
            </p:spPr>
          </p:pic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3"/>
              <a:srcRect t="1890" b="1890"/>
              <a:stretch>
                <a:fillRect/>
              </a:stretch>
            </p:blipFill>
            <p:spPr>
              <a:xfrm>
                <a:off x="185944" y="4288716"/>
                <a:ext cx="3647467" cy="3509557"/>
              </a:xfrm>
              <a:prstGeom prst="rect">
                <a:avLst/>
              </a:prstGeom>
            </p:spPr>
          </p:pic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3"/>
              <a:srcRect t="1890" b="1890"/>
              <a:stretch>
                <a:fillRect/>
              </a:stretch>
            </p:blipFill>
            <p:spPr>
              <a:xfrm rot="9888160">
                <a:off x="-126213" y="4396135"/>
                <a:ext cx="3647467" cy="3509557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3"/>
              <a:srcRect l="3045" r="3045"/>
              <a:stretch>
                <a:fillRect/>
              </a:stretch>
            </p:blipFill>
            <p:spPr>
              <a:xfrm rot="7509472">
                <a:off x="-1995562" y="4717689"/>
                <a:ext cx="4363013" cy="4645959"/>
              </a:xfrm>
              <a:prstGeom prst="rect">
                <a:avLst/>
              </a:prstGeom>
            </p:spPr>
          </p:pic>
          <p:grpSp>
            <p:nvGrpSpPr>
              <p:cNvPr id="6" name="Group 6"/>
              <p:cNvGrpSpPr/>
              <p:nvPr/>
            </p:nvGrpSpPr>
            <p:grpSpPr>
              <a:xfrm>
                <a:off x="995048" y="4198012"/>
                <a:ext cx="2029258" cy="2029258"/>
                <a:chOff x="0" y="0"/>
                <a:chExt cx="2705677" cy="2705677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10243" y="249593"/>
                  <a:ext cx="2285191" cy="2285191"/>
                </a:xfrm>
                <a:prstGeom prst="rect">
                  <a:avLst/>
                </a:prstGeom>
              </p:spPr>
            </p:pic>
            <p:pic>
              <p:nvPicPr>
                <p:cNvPr id="8" name="Picture 8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>
                  <a:off x="0" y="0"/>
                  <a:ext cx="2705677" cy="2705677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3"/>
              <a:srcRect l="3045" t="18894" r="71539" b="47037"/>
              <a:stretch>
                <a:fillRect/>
              </a:stretch>
            </p:blipFill>
            <p:spPr>
              <a:xfrm rot="-6037843">
                <a:off x="11590" y="3406620"/>
                <a:ext cx="1180780" cy="1582783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/>
              <a:srcRect l="12250" t="18894" r="71539" b="47037"/>
              <a:stretch>
                <a:fillRect/>
              </a:stretch>
            </p:blipFill>
            <p:spPr>
              <a:xfrm rot="5782316">
                <a:off x="1811011" y="3335751"/>
                <a:ext cx="753086" cy="1582783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777147" y="-11097"/>
                <a:ext cx="3109053" cy="3101789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3108" y="2844467"/>
                <a:ext cx="2840099" cy="1025986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84126" y="4589190"/>
                <a:ext cx="2331720" cy="2290915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 rot="-835202">
                <a:off x="-99129" y="8369602"/>
                <a:ext cx="4067488" cy="625376"/>
              </a:xfrm>
              <a:prstGeom prst="rect">
                <a:avLst/>
              </a:prstGeom>
            </p:spPr>
          </p:pic>
        </p:grpSp>
        <p:pic>
          <p:nvPicPr>
            <p:cNvPr id="11" name="Picture 11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60440" t="-23040" r="12595" b="14306"/>
            <a:stretch/>
          </p:blipFill>
          <p:spPr>
            <a:xfrm>
              <a:off x="0" y="7798274"/>
              <a:ext cx="3886200" cy="24126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482551" y="9517380"/>
              <a:ext cx="921099" cy="152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 Template B</dc:title>
  <cp:lastModifiedBy>Hương Tecpen</cp:lastModifiedBy>
  <cp:revision>3</cp:revision>
  <dcterms:created xsi:type="dcterms:W3CDTF">2006-08-16T00:00:00Z</dcterms:created>
  <dcterms:modified xsi:type="dcterms:W3CDTF">2022-10-10T14:13:53Z</dcterms:modified>
  <dc:identifier>DAFOLuHOm6o</dc:identifier>
</cp:coreProperties>
</file>