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</p:sldIdLst>
  <p:sldSz cx="38862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2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FE45767-2141-901E-A3A2-B6836AD6076A}"/>
              </a:ext>
            </a:extLst>
          </p:cNvPr>
          <p:cNvGrpSpPr/>
          <p:nvPr/>
        </p:nvGrpSpPr>
        <p:grpSpPr>
          <a:xfrm>
            <a:off x="0" y="5127"/>
            <a:ext cx="3886200" cy="10053273"/>
            <a:chOff x="0" y="5127"/>
            <a:chExt cx="3886200" cy="1005327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5127"/>
              <a:ext cx="3886200" cy="10053273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2551" y="8892540"/>
              <a:ext cx="921099" cy="152400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388620" y="5007769"/>
              <a:ext cx="3108960" cy="2096450"/>
              <a:chOff x="0" y="-28575"/>
              <a:chExt cx="4145280" cy="2795268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0" y="492125"/>
                <a:ext cx="4145280" cy="16770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814"/>
                  </a:lnSpc>
                </a:pPr>
                <a:r>
                  <a:rPr lang="en-US" sz="4499" b="1" dirty="0">
                    <a:solidFill>
                      <a:srgbClr val="FFFFFF"/>
                    </a:solidFill>
                    <a:latin typeface="Montserrat" panose="00000500000000000000" pitchFamily="2" charset="0"/>
                  </a:rPr>
                  <a:t>DO NOT</a:t>
                </a:r>
              </a:p>
              <a:p>
                <a:pPr algn="ctr">
                  <a:lnSpc>
                    <a:spcPts val="4814"/>
                  </a:lnSpc>
                </a:pPr>
                <a:r>
                  <a:rPr lang="en-US" sz="4499" b="1" dirty="0">
                    <a:solidFill>
                      <a:srgbClr val="FFFFFF"/>
                    </a:solidFill>
                    <a:latin typeface="Montserrat" panose="00000500000000000000" pitchFamily="2" charset="0"/>
                  </a:rPr>
                  <a:t>DISTURB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2423793"/>
                <a:ext cx="4145280" cy="3429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spc="150">
                    <a:solidFill>
                      <a:srgbClr val="FFFFFF"/>
                    </a:solidFill>
                    <a:latin typeface="Montserrat" panose="00000500000000000000" pitchFamily="2" charset="0"/>
                  </a:rPr>
                  <a:t>THANK YOU!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4145280" cy="3325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99"/>
                  </a:lnSpc>
                  <a:spcBef>
                    <a:spcPct val="0"/>
                  </a:spcBef>
                </a:pPr>
                <a:r>
                  <a:rPr lang="en-US" sz="1499" spc="149" dirty="0">
                    <a:solidFill>
                      <a:srgbClr val="FFFFFF"/>
                    </a:solidFill>
                    <a:latin typeface="Montserrat" panose="00000500000000000000" pitchFamily="2" charset="0"/>
                  </a:rPr>
                  <a:t>PLEASE</a:t>
                </a:r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88620" y="8001000"/>
              <a:ext cx="1554480" cy="155448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943100" y="3059998"/>
              <a:ext cx="1554480" cy="1554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Hanger Template B</dc:title>
  <cp:lastModifiedBy>Hương Tecpen</cp:lastModifiedBy>
  <cp:revision>2</cp:revision>
  <dcterms:created xsi:type="dcterms:W3CDTF">2006-08-16T00:00:00Z</dcterms:created>
  <dcterms:modified xsi:type="dcterms:W3CDTF">2022-10-10T14:42:41Z</dcterms:modified>
  <dc:identifier>DAFOLuHOm6o</dc:identifier>
</cp:coreProperties>
</file>