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85" r:id="rId2"/>
  </p:sldIdLst>
  <p:sldSz cx="10693400" cy="75565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Hatton" panose="00000500000000000000" pitchFamily="50" charset="0"/>
      <p:regular r:id="rId7"/>
    </p:embeddedFont>
    <p:embeddedFont>
      <p:font typeface="Montserrat" panose="00000500000000000000" pitchFamily="2" charset="0"/>
      <p:regular r:id="rId8"/>
      <p:bold r:id="rId9"/>
      <p:italic r:id="rId10"/>
      <p:boldItalic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E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5" d="100"/>
          <a:sy n="65" d="100"/>
        </p:scale>
        <p:origin x="1565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ableStyles" Target="tableStyle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roup 111">
            <a:extLst>
              <a:ext uri="{FF2B5EF4-FFF2-40B4-BE49-F238E27FC236}">
                <a16:creationId xmlns:a16="http://schemas.microsoft.com/office/drawing/2014/main" id="{23A0424B-0D86-D2AC-1439-F86926D4D7C2}"/>
              </a:ext>
            </a:extLst>
          </p:cNvPr>
          <p:cNvGrpSpPr/>
          <p:nvPr/>
        </p:nvGrpSpPr>
        <p:grpSpPr>
          <a:xfrm>
            <a:off x="755959" y="530582"/>
            <a:ext cx="9497386" cy="6771616"/>
            <a:chOff x="755959" y="530582"/>
            <a:chExt cx="9497386" cy="6771616"/>
          </a:xfrm>
        </p:grpSpPr>
        <p:sp>
          <p:nvSpPr>
            <p:cNvPr id="2" name="TextBox 2"/>
            <p:cNvSpPr txBox="1"/>
            <p:nvPr/>
          </p:nvSpPr>
          <p:spPr>
            <a:xfrm>
              <a:off x="7779088" y="727425"/>
              <a:ext cx="2474257" cy="1665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408"/>
                </a:lnSpc>
              </a:pPr>
              <a:r>
                <a:rPr lang="en-US" sz="1006" b="1" dirty="0">
                  <a:solidFill>
                    <a:srgbClr val="473C38"/>
                  </a:solidFill>
                  <a:latin typeface="Montserrat" panose="00000500000000000000" pitchFamily="2" charset="0"/>
                </a:rPr>
                <a:t>WEEK :</a:t>
              </a:r>
            </a:p>
          </p:txBody>
        </p:sp>
        <p:sp>
          <p:nvSpPr>
            <p:cNvPr id="3" name="AutoShape 3"/>
            <p:cNvSpPr/>
            <p:nvPr/>
          </p:nvSpPr>
          <p:spPr>
            <a:xfrm>
              <a:off x="8394700" y="899602"/>
              <a:ext cx="1463430" cy="0"/>
            </a:xfrm>
            <a:prstGeom prst="line">
              <a:avLst/>
            </a:prstGeom>
            <a:ln w="9525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756000" y="530582"/>
              <a:ext cx="6236551" cy="6038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620"/>
                </a:lnSpc>
              </a:pPr>
              <a:r>
                <a:rPr lang="en-US" sz="3500" dirty="0">
                  <a:solidFill>
                    <a:srgbClr val="473C38"/>
                  </a:solidFill>
                  <a:latin typeface="Hatton"/>
                </a:rPr>
                <a:t>WORK WEEK CALENDAR</a:t>
              </a:r>
            </a:p>
          </p:txBody>
        </p:sp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802995" y="7122513"/>
              <a:ext cx="1086010" cy="179685"/>
            </a:xfrm>
            <a:prstGeom prst="rect">
              <a:avLst/>
            </a:prstGeom>
          </p:spPr>
        </p:pic>
        <p:sp>
          <p:nvSpPr>
            <p:cNvPr id="7" name="Freeform 7"/>
            <p:cNvSpPr/>
            <p:nvPr/>
          </p:nvSpPr>
          <p:spPr>
            <a:xfrm>
              <a:off x="761269" y="1622942"/>
              <a:ext cx="9180000" cy="5181058"/>
            </a:xfrm>
            <a:custGeom>
              <a:avLst/>
              <a:gdLst/>
              <a:ahLst/>
              <a:cxnLst/>
              <a:rect l="l" t="t" r="r" b="b"/>
              <a:pathLst>
                <a:path w="3258564" h="1839086">
                  <a:moveTo>
                    <a:pt x="0" y="0"/>
                  </a:moveTo>
                  <a:lnTo>
                    <a:pt x="3258564" y="0"/>
                  </a:lnTo>
                  <a:lnTo>
                    <a:pt x="3258564" y="1839086"/>
                  </a:lnTo>
                  <a:lnTo>
                    <a:pt x="0" y="1839086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761269" y="1542441"/>
              <a:ext cx="2289814" cy="2370315"/>
            </a:xfrm>
            <a:prstGeom prst="rect">
              <a:avLst/>
            </a:prstGeom>
          </p:spPr>
          <p:txBody>
            <a:bodyPr lIns="45111" tIns="45111" rIns="45111" bIns="45111" rtlCol="0" anchor="ctr"/>
            <a:lstStyle/>
            <a:p>
              <a:pPr algn="ctr">
                <a:lnSpc>
                  <a:spcPts val="1408"/>
                </a:lnSpc>
              </a:pPr>
              <a:r>
                <a:rPr lang="en-US" sz="1006" spc="327">
                  <a:solidFill>
                    <a:srgbClr val="FFFFFF"/>
                  </a:solidFill>
                  <a:latin typeface="Montserrat"/>
                </a:rPr>
                <a:t>L</a:t>
              </a:r>
            </a:p>
          </p:txBody>
        </p:sp>
        <p:sp>
          <p:nvSpPr>
            <p:cNvPr id="9" name="AutoShape 9"/>
            <p:cNvSpPr/>
            <p:nvPr/>
          </p:nvSpPr>
          <p:spPr>
            <a:xfrm rot="15072">
              <a:off x="755959" y="4188573"/>
              <a:ext cx="9185355" cy="0"/>
            </a:xfrm>
            <a:prstGeom prst="line">
              <a:avLst/>
            </a:prstGeom>
            <a:ln w="9525" cap="flat">
              <a:solidFill>
                <a:srgbClr val="474747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0" name="AutoShape 10"/>
            <p:cNvSpPr/>
            <p:nvPr/>
          </p:nvSpPr>
          <p:spPr>
            <a:xfrm rot="16200000">
              <a:off x="1229153" y="4211003"/>
              <a:ext cx="5181058" cy="0"/>
            </a:xfrm>
            <a:prstGeom prst="line">
              <a:avLst/>
            </a:prstGeom>
            <a:ln w="9525" cap="flat">
              <a:solidFill>
                <a:srgbClr val="474747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2" name="AutoShape 12"/>
            <p:cNvSpPr/>
            <p:nvPr/>
          </p:nvSpPr>
          <p:spPr>
            <a:xfrm>
              <a:off x="1280378" y="2384980"/>
              <a:ext cx="2315481" cy="0"/>
            </a:xfrm>
            <a:prstGeom prst="line">
              <a:avLst/>
            </a:prstGeom>
            <a:ln w="12700" cap="flat">
              <a:solidFill>
                <a:srgbClr val="474747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13" name="Group 13"/>
            <p:cNvGrpSpPr>
              <a:grpSpLocks noChangeAspect="1"/>
            </p:cNvGrpSpPr>
            <p:nvPr/>
          </p:nvGrpSpPr>
          <p:grpSpPr>
            <a:xfrm>
              <a:off x="1002430" y="2160075"/>
              <a:ext cx="158064" cy="158064"/>
              <a:chOff x="0" y="0"/>
              <a:chExt cx="6355080" cy="635508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727272"/>
              </a:solidFill>
            </p:spPr>
          </p:sp>
        </p:grpSp>
        <p:sp>
          <p:nvSpPr>
            <p:cNvPr id="15" name="AutoShape 15"/>
            <p:cNvSpPr/>
            <p:nvPr/>
          </p:nvSpPr>
          <p:spPr>
            <a:xfrm>
              <a:off x="1280378" y="2764523"/>
              <a:ext cx="2315481" cy="0"/>
            </a:xfrm>
            <a:prstGeom prst="line">
              <a:avLst/>
            </a:prstGeom>
            <a:ln w="12700" cap="flat">
              <a:solidFill>
                <a:srgbClr val="474747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16" name="Group 16"/>
            <p:cNvGrpSpPr>
              <a:grpSpLocks noChangeAspect="1"/>
            </p:cNvGrpSpPr>
            <p:nvPr/>
          </p:nvGrpSpPr>
          <p:grpSpPr>
            <a:xfrm>
              <a:off x="1002430" y="2539618"/>
              <a:ext cx="158064" cy="158064"/>
              <a:chOff x="0" y="0"/>
              <a:chExt cx="6355080" cy="635508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727272"/>
              </a:solidFill>
            </p:spPr>
          </p:sp>
        </p:grpSp>
        <p:sp>
          <p:nvSpPr>
            <p:cNvPr id="18" name="TextBox 18"/>
            <p:cNvSpPr txBox="1"/>
            <p:nvPr/>
          </p:nvSpPr>
          <p:spPr>
            <a:xfrm>
              <a:off x="1002430" y="1808505"/>
              <a:ext cx="2736227" cy="1895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58"/>
                </a:lnSpc>
              </a:pPr>
              <a:r>
                <a:rPr lang="en-US" sz="1112" dirty="0">
                  <a:latin typeface="Montserrat"/>
                </a:rPr>
                <a:t>MONDAY</a:t>
              </a:r>
            </a:p>
          </p:txBody>
        </p:sp>
        <p:sp>
          <p:nvSpPr>
            <p:cNvPr id="19" name="AutoShape 19"/>
            <p:cNvSpPr/>
            <p:nvPr/>
          </p:nvSpPr>
          <p:spPr>
            <a:xfrm>
              <a:off x="1280378" y="3144067"/>
              <a:ext cx="2315481" cy="0"/>
            </a:xfrm>
            <a:prstGeom prst="line">
              <a:avLst/>
            </a:prstGeom>
            <a:ln w="12700" cap="flat">
              <a:solidFill>
                <a:srgbClr val="474747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20" name="Group 20"/>
            <p:cNvGrpSpPr>
              <a:grpSpLocks noChangeAspect="1"/>
            </p:cNvGrpSpPr>
            <p:nvPr/>
          </p:nvGrpSpPr>
          <p:grpSpPr>
            <a:xfrm>
              <a:off x="1002430" y="2919162"/>
              <a:ext cx="158064" cy="158064"/>
              <a:chOff x="0" y="0"/>
              <a:chExt cx="6355080" cy="635508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727272"/>
              </a:solidFill>
            </p:spPr>
          </p:sp>
        </p:grpSp>
        <p:sp>
          <p:nvSpPr>
            <p:cNvPr id="22" name="AutoShape 22"/>
            <p:cNvSpPr/>
            <p:nvPr/>
          </p:nvSpPr>
          <p:spPr>
            <a:xfrm>
              <a:off x="1280378" y="3523609"/>
              <a:ext cx="2315481" cy="0"/>
            </a:xfrm>
            <a:prstGeom prst="line">
              <a:avLst/>
            </a:prstGeom>
            <a:ln w="12700" cap="flat">
              <a:solidFill>
                <a:srgbClr val="474747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23" name="Group 23"/>
            <p:cNvGrpSpPr>
              <a:grpSpLocks noChangeAspect="1"/>
            </p:cNvGrpSpPr>
            <p:nvPr/>
          </p:nvGrpSpPr>
          <p:grpSpPr>
            <a:xfrm>
              <a:off x="1002430" y="3298705"/>
              <a:ext cx="158064" cy="158064"/>
              <a:chOff x="0" y="0"/>
              <a:chExt cx="6355080" cy="635508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727272"/>
              </a:solidFill>
            </p:spPr>
          </p:sp>
        </p:grpSp>
        <p:sp>
          <p:nvSpPr>
            <p:cNvPr id="25" name="AutoShape 25"/>
            <p:cNvSpPr/>
            <p:nvPr/>
          </p:nvSpPr>
          <p:spPr>
            <a:xfrm>
              <a:off x="1280378" y="3903153"/>
              <a:ext cx="2315481" cy="0"/>
            </a:xfrm>
            <a:prstGeom prst="line">
              <a:avLst/>
            </a:prstGeom>
            <a:ln w="12700" cap="flat">
              <a:solidFill>
                <a:srgbClr val="474747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26" name="Group 26"/>
            <p:cNvGrpSpPr>
              <a:grpSpLocks noChangeAspect="1"/>
            </p:cNvGrpSpPr>
            <p:nvPr/>
          </p:nvGrpSpPr>
          <p:grpSpPr>
            <a:xfrm>
              <a:off x="1002430" y="3678248"/>
              <a:ext cx="158064" cy="158064"/>
              <a:chOff x="0" y="0"/>
              <a:chExt cx="6355080" cy="6355080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727272"/>
              </a:solidFill>
            </p:spPr>
          </p:sp>
        </p:grpSp>
        <p:sp>
          <p:nvSpPr>
            <p:cNvPr id="28" name="AutoShape 28"/>
            <p:cNvSpPr/>
            <p:nvPr/>
          </p:nvSpPr>
          <p:spPr>
            <a:xfrm>
              <a:off x="4321298" y="2384980"/>
              <a:ext cx="2315481" cy="0"/>
            </a:xfrm>
            <a:prstGeom prst="line">
              <a:avLst/>
            </a:prstGeom>
            <a:ln w="12700" cap="flat">
              <a:solidFill>
                <a:srgbClr val="474747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29" name="Group 29"/>
            <p:cNvGrpSpPr>
              <a:grpSpLocks noChangeAspect="1"/>
            </p:cNvGrpSpPr>
            <p:nvPr/>
          </p:nvGrpSpPr>
          <p:grpSpPr>
            <a:xfrm>
              <a:off x="4043349" y="2160075"/>
              <a:ext cx="158064" cy="158064"/>
              <a:chOff x="0" y="0"/>
              <a:chExt cx="6355080" cy="6355080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727272"/>
              </a:solidFill>
            </p:spPr>
          </p:sp>
        </p:grpSp>
        <p:sp>
          <p:nvSpPr>
            <p:cNvPr id="31" name="AutoShape 31"/>
            <p:cNvSpPr/>
            <p:nvPr/>
          </p:nvSpPr>
          <p:spPr>
            <a:xfrm>
              <a:off x="4321298" y="2764523"/>
              <a:ext cx="2315481" cy="0"/>
            </a:xfrm>
            <a:prstGeom prst="line">
              <a:avLst/>
            </a:prstGeom>
            <a:ln w="12700" cap="flat">
              <a:solidFill>
                <a:srgbClr val="474747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32" name="Group 32"/>
            <p:cNvGrpSpPr>
              <a:grpSpLocks noChangeAspect="1"/>
            </p:cNvGrpSpPr>
            <p:nvPr/>
          </p:nvGrpSpPr>
          <p:grpSpPr>
            <a:xfrm>
              <a:off x="4043349" y="2539618"/>
              <a:ext cx="158064" cy="158064"/>
              <a:chOff x="0" y="0"/>
              <a:chExt cx="6355080" cy="6355080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727272"/>
              </a:solidFill>
            </p:spPr>
          </p:sp>
        </p:grpSp>
        <p:sp>
          <p:nvSpPr>
            <p:cNvPr id="34" name="TextBox 34"/>
            <p:cNvSpPr txBox="1"/>
            <p:nvPr/>
          </p:nvSpPr>
          <p:spPr>
            <a:xfrm>
              <a:off x="4043349" y="1808505"/>
              <a:ext cx="2736227" cy="1895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58"/>
                </a:lnSpc>
              </a:pPr>
              <a:r>
                <a:rPr lang="en-US" sz="1112" dirty="0">
                  <a:latin typeface="Montserrat"/>
                </a:rPr>
                <a:t>TUESDAY</a:t>
              </a:r>
            </a:p>
          </p:txBody>
        </p:sp>
        <p:sp>
          <p:nvSpPr>
            <p:cNvPr id="35" name="AutoShape 35"/>
            <p:cNvSpPr/>
            <p:nvPr/>
          </p:nvSpPr>
          <p:spPr>
            <a:xfrm>
              <a:off x="4321298" y="3144067"/>
              <a:ext cx="2315481" cy="0"/>
            </a:xfrm>
            <a:prstGeom prst="line">
              <a:avLst/>
            </a:prstGeom>
            <a:ln w="12700" cap="flat">
              <a:solidFill>
                <a:srgbClr val="474747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36" name="Group 36"/>
            <p:cNvGrpSpPr>
              <a:grpSpLocks noChangeAspect="1"/>
            </p:cNvGrpSpPr>
            <p:nvPr/>
          </p:nvGrpSpPr>
          <p:grpSpPr>
            <a:xfrm>
              <a:off x="4043349" y="2919162"/>
              <a:ext cx="158064" cy="158064"/>
              <a:chOff x="0" y="0"/>
              <a:chExt cx="6355080" cy="6355080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727272"/>
              </a:solidFill>
            </p:spPr>
          </p:sp>
        </p:grpSp>
        <p:sp>
          <p:nvSpPr>
            <p:cNvPr id="38" name="AutoShape 38"/>
            <p:cNvSpPr/>
            <p:nvPr/>
          </p:nvSpPr>
          <p:spPr>
            <a:xfrm>
              <a:off x="4321298" y="3523609"/>
              <a:ext cx="2315481" cy="0"/>
            </a:xfrm>
            <a:prstGeom prst="line">
              <a:avLst/>
            </a:prstGeom>
            <a:ln w="12700" cap="flat">
              <a:solidFill>
                <a:srgbClr val="474747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39" name="Group 39"/>
            <p:cNvGrpSpPr>
              <a:grpSpLocks noChangeAspect="1"/>
            </p:cNvGrpSpPr>
            <p:nvPr/>
          </p:nvGrpSpPr>
          <p:grpSpPr>
            <a:xfrm>
              <a:off x="4043349" y="3298705"/>
              <a:ext cx="158064" cy="158064"/>
              <a:chOff x="0" y="0"/>
              <a:chExt cx="6355080" cy="6355080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727272"/>
              </a:solidFill>
            </p:spPr>
          </p:sp>
        </p:grpSp>
        <p:sp>
          <p:nvSpPr>
            <p:cNvPr id="41" name="AutoShape 41"/>
            <p:cNvSpPr/>
            <p:nvPr/>
          </p:nvSpPr>
          <p:spPr>
            <a:xfrm>
              <a:off x="4321298" y="3903153"/>
              <a:ext cx="2315481" cy="0"/>
            </a:xfrm>
            <a:prstGeom prst="line">
              <a:avLst/>
            </a:prstGeom>
            <a:ln w="12700" cap="flat">
              <a:solidFill>
                <a:srgbClr val="474747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42" name="Group 42"/>
            <p:cNvGrpSpPr>
              <a:grpSpLocks noChangeAspect="1"/>
            </p:cNvGrpSpPr>
            <p:nvPr/>
          </p:nvGrpSpPr>
          <p:grpSpPr>
            <a:xfrm>
              <a:off x="4043349" y="3678248"/>
              <a:ext cx="158064" cy="158064"/>
              <a:chOff x="0" y="0"/>
              <a:chExt cx="6355080" cy="6355080"/>
            </a:xfrm>
          </p:grpSpPr>
          <p:sp>
            <p:nvSpPr>
              <p:cNvPr id="43" name="Freeform 43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727272"/>
              </a:solidFill>
            </p:spPr>
          </p:sp>
        </p:grpSp>
        <p:sp>
          <p:nvSpPr>
            <p:cNvPr id="44" name="AutoShape 44"/>
            <p:cNvSpPr/>
            <p:nvPr/>
          </p:nvSpPr>
          <p:spPr>
            <a:xfrm>
              <a:off x="7369417" y="2384980"/>
              <a:ext cx="2315481" cy="0"/>
            </a:xfrm>
            <a:prstGeom prst="line">
              <a:avLst/>
            </a:prstGeom>
            <a:ln w="12700" cap="flat">
              <a:solidFill>
                <a:srgbClr val="474747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45" name="Group 45"/>
            <p:cNvGrpSpPr>
              <a:grpSpLocks noChangeAspect="1"/>
            </p:cNvGrpSpPr>
            <p:nvPr/>
          </p:nvGrpSpPr>
          <p:grpSpPr>
            <a:xfrm>
              <a:off x="7091469" y="2160075"/>
              <a:ext cx="158064" cy="158064"/>
              <a:chOff x="0" y="0"/>
              <a:chExt cx="6355080" cy="6355080"/>
            </a:xfrm>
          </p:grpSpPr>
          <p:sp>
            <p:nvSpPr>
              <p:cNvPr id="46" name="Freeform 46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727272"/>
              </a:solidFill>
            </p:spPr>
          </p:sp>
        </p:grpSp>
        <p:sp>
          <p:nvSpPr>
            <p:cNvPr id="47" name="AutoShape 47"/>
            <p:cNvSpPr/>
            <p:nvPr/>
          </p:nvSpPr>
          <p:spPr>
            <a:xfrm>
              <a:off x="7369417" y="2764523"/>
              <a:ext cx="2315481" cy="0"/>
            </a:xfrm>
            <a:prstGeom prst="line">
              <a:avLst/>
            </a:prstGeom>
            <a:ln w="12700" cap="flat">
              <a:solidFill>
                <a:srgbClr val="474747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48" name="Group 48"/>
            <p:cNvGrpSpPr>
              <a:grpSpLocks noChangeAspect="1"/>
            </p:cNvGrpSpPr>
            <p:nvPr/>
          </p:nvGrpSpPr>
          <p:grpSpPr>
            <a:xfrm>
              <a:off x="7091469" y="2539618"/>
              <a:ext cx="158064" cy="158064"/>
              <a:chOff x="0" y="0"/>
              <a:chExt cx="6355080" cy="6355080"/>
            </a:xfrm>
          </p:grpSpPr>
          <p:sp>
            <p:nvSpPr>
              <p:cNvPr id="49" name="Freeform 49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727272"/>
              </a:solidFill>
            </p:spPr>
          </p:sp>
        </p:grpSp>
        <p:sp>
          <p:nvSpPr>
            <p:cNvPr id="50" name="TextBox 50"/>
            <p:cNvSpPr txBox="1"/>
            <p:nvPr/>
          </p:nvSpPr>
          <p:spPr>
            <a:xfrm>
              <a:off x="7091469" y="1808505"/>
              <a:ext cx="2736227" cy="1895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58"/>
                </a:lnSpc>
              </a:pPr>
              <a:r>
                <a:rPr lang="en-US" sz="1112" dirty="0">
                  <a:latin typeface="Montserrat"/>
                </a:rPr>
                <a:t>WEDNESDAY</a:t>
              </a:r>
            </a:p>
          </p:txBody>
        </p:sp>
        <p:sp>
          <p:nvSpPr>
            <p:cNvPr id="51" name="AutoShape 51"/>
            <p:cNvSpPr/>
            <p:nvPr/>
          </p:nvSpPr>
          <p:spPr>
            <a:xfrm>
              <a:off x="7369417" y="3144067"/>
              <a:ext cx="2315481" cy="0"/>
            </a:xfrm>
            <a:prstGeom prst="line">
              <a:avLst/>
            </a:prstGeom>
            <a:ln w="12700" cap="flat">
              <a:solidFill>
                <a:srgbClr val="474747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52" name="Group 52"/>
            <p:cNvGrpSpPr>
              <a:grpSpLocks noChangeAspect="1"/>
            </p:cNvGrpSpPr>
            <p:nvPr/>
          </p:nvGrpSpPr>
          <p:grpSpPr>
            <a:xfrm>
              <a:off x="7091469" y="2919162"/>
              <a:ext cx="158064" cy="158064"/>
              <a:chOff x="0" y="0"/>
              <a:chExt cx="6355080" cy="6355080"/>
            </a:xfrm>
          </p:grpSpPr>
          <p:sp>
            <p:nvSpPr>
              <p:cNvPr id="53" name="Freeform 53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727272"/>
              </a:solidFill>
            </p:spPr>
          </p:sp>
        </p:grpSp>
        <p:sp>
          <p:nvSpPr>
            <p:cNvPr id="54" name="AutoShape 54"/>
            <p:cNvSpPr/>
            <p:nvPr/>
          </p:nvSpPr>
          <p:spPr>
            <a:xfrm>
              <a:off x="7369417" y="3523609"/>
              <a:ext cx="2315481" cy="0"/>
            </a:xfrm>
            <a:prstGeom prst="line">
              <a:avLst/>
            </a:prstGeom>
            <a:ln w="12700" cap="flat">
              <a:solidFill>
                <a:srgbClr val="474747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55" name="Group 55"/>
            <p:cNvGrpSpPr>
              <a:grpSpLocks noChangeAspect="1"/>
            </p:cNvGrpSpPr>
            <p:nvPr/>
          </p:nvGrpSpPr>
          <p:grpSpPr>
            <a:xfrm>
              <a:off x="7091469" y="3298705"/>
              <a:ext cx="158064" cy="158064"/>
              <a:chOff x="0" y="0"/>
              <a:chExt cx="6355080" cy="6355080"/>
            </a:xfrm>
          </p:grpSpPr>
          <p:sp>
            <p:nvSpPr>
              <p:cNvPr id="56" name="Freeform 56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727272"/>
              </a:solidFill>
            </p:spPr>
          </p:sp>
        </p:grpSp>
        <p:sp>
          <p:nvSpPr>
            <p:cNvPr id="57" name="AutoShape 57"/>
            <p:cNvSpPr/>
            <p:nvPr/>
          </p:nvSpPr>
          <p:spPr>
            <a:xfrm>
              <a:off x="7369417" y="3903153"/>
              <a:ext cx="2315481" cy="0"/>
            </a:xfrm>
            <a:prstGeom prst="line">
              <a:avLst/>
            </a:prstGeom>
            <a:ln w="12700" cap="flat">
              <a:solidFill>
                <a:srgbClr val="474747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58" name="Group 58"/>
            <p:cNvGrpSpPr>
              <a:grpSpLocks noChangeAspect="1"/>
            </p:cNvGrpSpPr>
            <p:nvPr/>
          </p:nvGrpSpPr>
          <p:grpSpPr>
            <a:xfrm>
              <a:off x="7091469" y="3678248"/>
              <a:ext cx="158064" cy="158064"/>
              <a:chOff x="0" y="0"/>
              <a:chExt cx="6355080" cy="6355080"/>
            </a:xfrm>
          </p:grpSpPr>
          <p:sp>
            <p:nvSpPr>
              <p:cNvPr id="59" name="Freeform 59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727272"/>
              </a:solidFill>
            </p:spPr>
          </p:sp>
        </p:grpSp>
        <p:sp>
          <p:nvSpPr>
            <p:cNvPr id="60" name="AutoShape 60"/>
            <p:cNvSpPr/>
            <p:nvPr/>
          </p:nvSpPr>
          <p:spPr>
            <a:xfrm rot="16200000">
              <a:off x="4292328" y="4211003"/>
              <a:ext cx="5181058" cy="0"/>
            </a:xfrm>
            <a:prstGeom prst="line">
              <a:avLst/>
            </a:prstGeom>
            <a:ln w="9525" cap="flat">
              <a:solidFill>
                <a:srgbClr val="474747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62" name="AutoShape 62"/>
            <p:cNvSpPr/>
            <p:nvPr/>
          </p:nvSpPr>
          <p:spPr>
            <a:xfrm>
              <a:off x="1280378" y="4940439"/>
              <a:ext cx="2315481" cy="0"/>
            </a:xfrm>
            <a:prstGeom prst="line">
              <a:avLst/>
            </a:prstGeom>
            <a:ln w="12700" cap="flat">
              <a:solidFill>
                <a:srgbClr val="474747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63" name="Group 63"/>
            <p:cNvGrpSpPr>
              <a:grpSpLocks noChangeAspect="1"/>
            </p:cNvGrpSpPr>
            <p:nvPr/>
          </p:nvGrpSpPr>
          <p:grpSpPr>
            <a:xfrm>
              <a:off x="1002430" y="4715534"/>
              <a:ext cx="158064" cy="158064"/>
              <a:chOff x="0" y="0"/>
              <a:chExt cx="6355080" cy="6355080"/>
            </a:xfrm>
          </p:grpSpPr>
          <p:sp>
            <p:nvSpPr>
              <p:cNvPr id="64" name="Freeform 64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727272"/>
              </a:solidFill>
            </p:spPr>
          </p:sp>
        </p:grpSp>
        <p:sp>
          <p:nvSpPr>
            <p:cNvPr id="65" name="AutoShape 65"/>
            <p:cNvSpPr/>
            <p:nvPr/>
          </p:nvSpPr>
          <p:spPr>
            <a:xfrm>
              <a:off x="1280378" y="5319982"/>
              <a:ext cx="2315481" cy="0"/>
            </a:xfrm>
            <a:prstGeom prst="line">
              <a:avLst/>
            </a:prstGeom>
            <a:ln w="12700" cap="flat">
              <a:solidFill>
                <a:srgbClr val="474747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66" name="Group 66"/>
            <p:cNvGrpSpPr>
              <a:grpSpLocks noChangeAspect="1"/>
            </p:cNvGrpSpPr>
            <p:nvPr/>
          </p:nvGrpSpPr>
          <p:grpSpPr>
            <a:xfrm>
              <a:off x="1002430" y="5095077"/>
              <a:ext cx="158064" cy="158064"/>
              <a:chOff x="0" y="0"/>
              <a:chExt cx="6355080" cy="6355080"/>
            </a:xfrm>
          </p:grpSpPr>
          <p:sp>
            <p:nvSpPr>
              <p:cNvPr id="67" name="Freeform 67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727272"/>
              </a:solidFill>
            </p:spPr>
          </p:sp>
        </p:grpSp>
        <p:sp>
          <p:nvSpPr>
            <p:cNvPr id="68" name="TextBox 68"/>
            <p:cNvSpPr txBox="1"/>
            <p:nvPr/>
          </p:nvSpPr>
          <p:spPr>
            <a:xfrm>
              <a:off x="1002430" y="4363964"/>
              <a:ext cx="2736227" cy="1895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58"/>
                </a:lnSpc>
              </a:pPr>
              <a:r>
                <a:rPr lang="en-US" sz="1112" dirty="0">
                  <a:latin typeface="Montserrat"/>
                </a:rPr>
                <a:t>THURSDAY</a:t>
              </a:r>
            </a:p>
          </p:txBody>
        </p:sp>
        <p:sp>
          <p:nvSpPr>
            <p:cNvPr id="69" name="AutoShape 69"/>
            <p:cNvSpPr/>
            <p:nvPr/>
          </p:nvSpPr>
          <p:spPr>
            <a:xfrm>
              <a:off x="1280378" y="5699526"/>
              <a:ext cx="2315481" cy="0"/>
            </a:xfrm>
            <a:prstGeom prst="line">
              <a:avLst/>
            </a:prstGeom>
            <a:ln w="12700" cap="flat">
              <a:solidFill>
                <a:srgbClr val="474747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70" name="Group 70"/>
            <p:cNvGrpSpPr>
              <a:grpSpLocks noChangeAspect="1"/>
            </p:cNvGrpSpPr>
            <p:nvPr/>
          </p:nvGrpSpPr>
          <p:grpSpPr>
            <a:xfrm>
              <a:off x="1002430" y="5474621"/>
              <a:ext cx="158064" cy="158064"/>
              <a:chOff x="0" y="0"/>
              <a:chExt cx="6355080" cy="6355080"/>
            </a:xfrm>
          </p:grpSpPr>
          <p:sp>
            <p:nvSpPr>
              <p:cNvPr id="71" name="Freeform 71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727272"/>
              </a:solidFill>
            </p:spPr>
          </p:sp>
        </p:grpSp>
        <p:sp>
          <p:nvSpPr>
            <p:cNvPr id="72" name="AutoShape 72"/>
            <p:cNvSpPr/>
            <p:nvPr/>
          </p:nvSpPr>
          <p:spPr>
            <a:xfrm>
              <a:off x="1280378" y="6079068"/>
              <a:ext cx="2315481" cy="0"/>
            </a:xfrm>
            <a:prstGeom prst="line">
              <a:avLst/>
            </a:prstGeom>
            <a:ln w="12700" cap="flat">
              <a:solidFill>
                <a:srgbClr val="474747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73" name="Group 73"/>
            <p:cNvGrpSpPr>
              <a:grpSpLocks noChangeAspect="1"/>
            </p:cNvGrpSpPr>
            <p:nvPr/>
          </p:nvGrpSpPr>
          <p:grpSpPr>
            <a:xfrm>
              <a:off x="1002430" y="5854164"/>
              <a:ext cx="158064" cy="158064"/>
              <a:chOff x="0" y="0"/>
              <a:chExt cx="6355080" cy="6355080"/>
            </a:xfrm>
          </p:grpSpPr>
          <p:sp>
            <p:nvSpPr>
              <p:cNvPr id="74" name="Freeform 74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727272"/>
              </a:solidFill>
            </p:spPr>
          </p:sp>
        </p:grpSp>
        <p:sp>
          <p:nvSpPr>
            <p:cNvPr id="75" name="AutoShape 75"/>
            <p:cNvSpPr/>
            <p:nvPr/>
          </p:nvSpPr>
          <p:spPr>
            <a:xfrm>
              <a:off x="1280378" y="6458612"/>
              <a:ext cx="2315481" cy="0"/>
            </a:xfrm>
            <a:prstGeom prst="line">
              <a:avLst/>
            </a:prstGeom>
            <a:ln w="12700" cap="flat">
              <a:solidFill>
                <a:srgbClr val="474747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76" name="Group 76"/>
            <p:cNvGrpSpPr>
              <a:grpSpLocks noChangeAspect="1"/>
            </p:cNvGrpSpPr>
            <p:nvPr/>
          </p:nvGrpSpPr>
          <p:grpSpPr>
            <a:xfrm>
              <a:off x="1002430" y="6233707"/>
              <a:ext cx="158064" cy="158064"/>
              <a:chOff x="0" y="0"/>
              <a:chExt cx="6355080" cy="6355080"/>
            </a:xfrm>
          </p:grpSpPr>
          <p:sp>
            <p:nvSpPr>
              <p:cNvPr id="77" name="Freeform 77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727272"/>
              </a:solidFill>
            </p:spPr>
          </p:sp>
        </p:grpSp>
        <p:sp>
          <p:nvSpPr>
            <p:cNvPr id="78" name="AutoShape 78"/>
            <p:cNvSpPr/>
            <p:nvPr/>
          </p:nvSpPr>
          <p:spPr>
            <a:xfrm>
              <a:off x="4321298" y="4940439"/>
              <a:ext cx="2315481" cy="0"/>
            </a:xfrm>
            <a:prstGeom prst="line">
              <a:avLst/>
            </a:prstGeom>
            <a:ln w="12700" cap="flat">
              <a:solidFill>
                <a:srgbClr val="474747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79" name="Group 79"/>
            <p:cNvGrpSpPr>
              <a:grpSpLocks noChangeAspect="1"/>
            </p:cNvGrpSpPr>
            <p:nvPr/>
          </p:nvGrpSpPr>
          <p:grpSpPr>
            <a:xfrm>
              <a:off x="4043349" y="4715534"/>
              <a:ext cx="158064" cy="158064"/>
              <a:chOff x="0" y="0"/>
              <a:chExt cx="6355080" cy="6355080"/>
            </a:xfrm>
          </p:grpSpPr>
          <p:sp>
            <p:nvSpPr>
              <p:cNvPr id="80" name="Freeform 80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727272"/>
              </a:solidFill>
            </p:spPr>
          </p:sp>
        </p:grpSp>
        <p:sp>
          <p:nvSpPr>
            <p:cNvPr id="81" name="AutoShape 81"/>
            <p:cNvSpPr/>
            <p:nvPr/>
          </p:nvSpPr>
          <p:spPr>
            <a:xfrm>
              <a:off x="4321298" y="5319982"/>
              <a:ext cx="2315481" cy="0"/>
            </a:xfrm>
            <a:prstGeom prst="line">
              <a:avLst/>
            </a:prstGeom>
            <a:ln w="12700" cap="flat">
              <a:solidFill>
                <a:srgbClr val="474747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82" name="Group 82"/>
            <p:cNvGrpSpPr>
              <a:grpSpLocks noChangeAspect="1"/>
            </p:cNvGrpSpPr>
            <p:nvPr/>
          </p:nvGrpSpPr>
          <p:grpSpPr>
            <a:xfrm>
              <a:off x="4043349" y="5095077"/>
              <a:ext cx="158064" cy="158064"/>
              <a:chOff x="0" y="0"/>
              <a:chExt cx="6355080" cy="6355080"/>
            </a:xfrm>
          </p:grpSpPr>
          <p:sp>
            <p:nvSpPr>
              <p:cNvPr id="83" name="Freeform 83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727272"/>
              </a:solidFill>
            </p:spPr>
          </p:sp>
        </p:grpSp>
        <p:sp>
          <p:nvSpPr>
            <p:cNvPr id="84" name="TextBox 84"/>
            <p:cNvSpPr txBox="1"/>
            <p:nvPr/>
          </p:nvSpPr>
          <p:spPr>
            <a:xfrm>
              <a:off x="4043349" y="4363964"/>
              <a:ext cx="2736227" cy="1895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58"/>
                </a:lnSpc>
              </a:pPr>
              <a:r>
                <a:rPr lang="en-US" sz="1112" dirty="0">
                  <a:latin typeface="Montserrat"/>
                </a:rPr>
                <a:t>FRIDAY</a:t>
              </a:r>
            </a:p>
          </p:txBody>
        </p:sp>
        <p:sp>
          <p:nvSpPr>
            <p:cNvPr id="85" name="AutoShape 85"/>
            <p:cNvSpPr/>
            <p:nvPr/>
          </p:nvSpPr>
          <p:spPr>
            <a:xfrm>
              <a:off x="4321298" y="5699526"/>
              <a:ext cx="2315481" cy="0"/>
            </a:xfrm>
            <a:prstGeom prst="line">
              <a:avLst/>
            </a:prstGeom>
            <a:ln w="12700" cap="flat">
              <a:solidFill>
                <a:srgbClr val="474747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86" name="Group 86"/>
            <p:cNvGrpSpPr>
              <a:grpSpLocks noChangeAspect="1"/>
            </p:cNvGrpSpPr>
            <p:nvPr/>
          </p:nvGrpSpPr>
          <p:grpSpPr>
            <a:xfrm>
              <a:off x="4043349" y="5474621"/>
              <a:ext cx="158064" cy="158064"/>
              <a:chOff x="0" y="0"/>
              <a:chExt cx="6355080" cy="6355080"/>
            </a:xfrm>
          </p:grpSpPr>
          <p:sp>
            <p:nvSpPr>
              <p:cNvPr id="87" name="Freeform 87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727272"/>
              </a:solidFill>
            </p:spPr>
          </p:sp>
        </p:grpSp>
        <p:sp>
          <p:nvSpPr>
            <p:cNvPr id="88" name="AutoShape 88"/>
            <p:cNvSpPr/>
            <p:nvPr/>
          </p:nvSpPr>
          <p:spPr>
            <a:xfrm>
              <a:off x="4321298" y="6079068"/>
              <a:ext cx="2315481" cy="0"/>
            </a:xfrm>
            <a:prstGeom prst="line">
              <a:avLst/>
            </a:prstGeom>
            <a:ln w="12700" cap="flat">
              <a:solidFill>
                <a:srgbClr val="474747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89" name="Group 89"/>
            <p:cNvGrpSpPr>
              <a:grpSpLocks noChangeAspect="1"/>
            </p:cNvGrpSpPr>
            <p:nvPr/>
          </p:nvGrpSpPr>
          <p:grpSpPr>
            <a:xfrm>
              <a:off x="4043349" y="5854164"/>
              <a:ext cx="158064" cy="158064"/>
              <a:chOff x="0" y="0"/>
              <a:chExt cx="6355080" cy="6355080"/>
            </a:xfrm>
          </p:grpSpPr>
          <p:sp>
            <p:nvSpPr>
              <p:cNvPr id="90" name="Freeform 90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727272"/>
              </a:solidFill>
            </p:spPr>
          </p:sp>
        </p:grpSp>
        <p:sp>
          <p:nvSpPr>
            <p:cNvPr id="91" name="AutoShape 91"/>
            <p:cNvSpPr/>
            <p:nvPr/>
          </p:nvSpPr>
          <p:spPr>
            <a:xfrm>
              <a:off x="4321298" y="6458612"/>
              <a:ext cx="2315481" cy="0"/>
            </a:xfrm>
            <a:prstGeom prst="line">
              <a:avLst/>
            </a:prstGeom>
            <a:ln w="12700" cap="flat">
              <a:solidFill>
                <a:srgbClr val="474747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92" name="Group 92"/>
            <p:cNvGrpSpPr>
              <a:grpSpLocks noChangeAspect="1"/>
            </p:cNvGrpSpPr>
            <p:nvPr/>
          </p:nvGrpSpPr>
          <p:grpSpPr>
            <a:xfrm>
              <a:off x="4043349" y="6233707"/>
              <a:ext cx="158064" cy="158064"/>
              <a:chOff x="0" y="0"/>
              <a:chExt cx="6355080" cy="6355080"/>
            </a:xfrm>
          </p:grpSpPr>
          <p:sp>
            <p:nvSpPr>
              <p:cNvPr id="93" name="Freeform 93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727272"/>
              </a:solidFill>
            </p:spPr>
          </p:sp>
        </p:grpSp>
        <p:sp>
          <p:nvSpPr>
            <p:cNvPr id="94" name="AutoShape 94"/>
            <p:cNvSpPr/>
            <p:nvPr/>
          </p:nvSpPr>
          <p:spPr>
            <a:xfrm>
              <a:off x="7369417" y="4940439"/>
              <a:ext cx="2315481" cy="0"/>
            </a:xfrm>
            <a:prstGeom prst="line">
              <a:avLst/>
            </a:prstGeom>
            <a:ln w="12700" cap="flat">
              <a:solidFill>
                <a:srgbClr val="474747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95" name="Group 95"/>
            <p:cNvGrpSpPr>
              <a:grpSpLocks noChangeAspect="1"/>
            </p:cNvGrpSpPr>
            <p:nvPr/>
          </p:nvGrpSpPr>
          <p:grpSpPr>
            <a:xfrm>
              <a:off x="7091469" y="4715534"/>
              <a:ext cx="158064" cy="158064"/>
              <a:chOff x="0" y="0"/>
              <a:chExt cx="6355080" cy="6355080"/>
            </a:xfrm>
          </p:grpSpPr>
          <p:sp>
            <p:nvSpPr>
              <p:cNvPr id="96" name="Freeform 96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727272"/>
              </a:solidFill>
            </p:spPr>
          </p:sp>
        </p:grpSp>
        <p:sp>
          <p:nvSpPr>
            <p:cNvPr id="97" name="AutoShape 97"/>
            <p:cNvSpPr/>
            <p:nvPr/>
          </p:nvSpPr>
          <p:spPr>
            <a:xfrm>
              <a:off x="7369417" y="5319982"/>
              <a:ext cx="2315481" cy="0"/>
            </a:xfrm>
            <a:prstGeom prst="line">
              <a:avLst/>
            </a:prstGeom>
            <a:ln w="12700" cap="flat">
              <a:solidFill>
                <a:srgbClr val="474747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98" name="Group 98"/>
            <p:cNvGrpSpPr>
              <a:grpSpLocks noChangeAspect="1"/>
            </p:cNvGrpSpPr>
            <p:nvPr/>
          </p:nvGrpSpPr>
          <p:grpSpPr>
            <a:xfrm>
              <a:off x="7091469" y="5095077"/>
              <a:ext cx="158064" cy="158064"/>
              <a:chOff x="0" y="0"/>
              <a:chExt cx="6355080" cy="6355080"/>
            </a:xfrm>
          </p:grpSpPr>
          <p:sp>
            <p:nvSpPr>
              <p:cNvPr id="99" name="Freeform 99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727272"/>
              </a:solidFill>
            </p:spPr>
          </p:sp>
        </p:grpSp>
        <p:sp>
          <p:nvSpPr>
            <p:cNvPr id="100" name="TextBox 100"/>
            <p:cNvSpPr txBox="1"/>
            <p:nvPr/>
          </p:nvSpPr>
          <p:spPr>
            <a:xfrm>
              <a:off x="7091469" y="4363964"/>
              <a:ext cx="2736227" cy="1895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58"/>
                </a:lnSpc>
              </a:pPr>
              <a:r>
                <a:rPr lang="en-US" sz="1112" dirty="0">
                  <a:latin typeface="Montserrat"/>
                </a:rPr>
                <a:t>SATURDAY</a:t>
              </a:r>
            </a:p>
          </p:txBody>
        </p:sp>
        <p:sp>
          <p:nvSpPr>
            <p:cNvPr id="101" name="AutoShape 101"/>
            <p:cNvSpPr/>
            <p:nvPr/>
          </p:nvSpPr>
          <p:spPr>
            <a:xfrm>
              <a:off x="7369417" y="5699526"/>
              <a:ext cx="2315481" cy="0"/>
            </a:xfrm>
            <a:prstGeom prst="line">
              <a:avLst/>
            </a:prstGeom>
            <a:ln w="12700" cap="flat">
              <a:solidFill>
                <a:srgbClr val="474747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102" name="Group 102"/>
            <p:cNvGrpSpPr>
              <a:grpSpLocks noChangeAspect="1"/>
            </p:cNvGrpSpPr>
            <p:nvPr/>
          </p:nvGrpSpPr>
          <p:grpSpPr>
            <a:xfrm>
              <a:off x="7091469" y="5474621"/>
              <a:ext cx="158064" cy="158064"/>
              <a:chOff x="0" y="0"/>
              <a:chExt cx="6355080" cy="6355080"/>
            </a:xfrm>
          </p:grpSpPr>
          <p:sp>
            <p:nvSpPr>
              <p:cNvPr id="103" name="Freeform 103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727272"/>
              </a:solidFill>
            </p:spPr>
          </p:sp>
        </p:grpSp>
        <p:sp>
          <p:nvSpPr>
            <p:cNvPr id="104" name="AutoShape 104"/>
            <p:cNvSpPr/>
            <p:nvPr/>
          </p:nvSpPr>
          <p:spPr>
            <a:xfrm>
              <a:off x="7369417" y="6079068"/>
              <a:ext cx="2315481" cy="0"/>
            </a:xfrm>
            <a:prstGeom prst="line">
              <a:avLst/>
            </a:prstGeom>
            <a:ln w="12700" cap="flat">
              <a:solidFill>
                <a:srgbClr val="474747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105" name="Group 105"/>
            <p:cNvGrpSpPr>
              <a:grpSpLocks noChangeAspect="1"/>
            </p:cNvGrpSpPr>
            <p:nvPr/>
          </p:nvGrpSpPr>
          <p:grpSpPr>
            <a:xfrm>
              <a:off x="7091469" y="5854164"/>
              <a:ext cx="158064" cy="158064"/>
              <a:chOff x="0" y="0"/>
              <a:chExt cx="6355080" cy="6355080"/>
            </a:xfrm>
          </p:grpSpPr>
          <p:sp>
            <p:nvSpPr>
              <p:cNvPr id="106" name="Freeform 106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727272"/>
              </a:solidFill>
            </p:spPr>
          </p:sp>
        </p:grpSp>
        <p:sp>
          <p:nvSpPr>
            <p:cNvPr id="107" name="AutoShape 107"/>
            <p:cNvSpPr/>
            <p:nvPr/>
          </p:nvSpPr>
          <p:spPr>
            <a:xfrm>
              <a:off x="7369417" y="6458612"/>
              <a:ext cx="2315481" cy="0"/>
            </a:xfrm>
            <a:prstGeom prst="line">
              <a:avLst/>
            </a:prstGeom>
            <a:ln w="12700" cap="flat">
              <a:solidFill>
                <a:srgbClr val="474747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108" name="Group 108"/>
            <p:cNvGrpSpPr>
              <a:grpSpLocks noChangeAspect="1"/>
            </p:cNvGrpSpPr>
            <p:nvPr/>
          </p:nvGrpSpPr>
          <p:grpSpPr>
            <a:xfrm>
              <a:off x="7091469" y="6233707"/>
              <a:ext cx="158064" cy="158064"/>
              <a:chOff x="0" y="0"/>
              <a:chExt cx="6355080" cy="6355080"/>
            </a:xfrm>
          </p:grpSpPr>
          <p:sp>
            <p:nvSpPr>
              <p:cNvPr id="109" name="Freeform 109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727272"/>
              </a:solidFill>
            </p:spPr>
          </p:sp>
        </p:grp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12</Words>
  <Application>Microsoft Office PowerPoint</Application>
  <PresentationFormat>Custom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Montserrat</vt:lpstr>
      <vt:lpstr>Calibri</vt:lpstr>
      <vt:lpstr>Hatton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Calendar template 2,3,4,5,6,7</dc:title>
  <cp:lastModifiedBy>Hương Tecpen</cp:lastModifiedBy>
  <cp:revision>5</cp:revision>
  <dcterms:created xsi:type="dcterms:W3CDTF">2006-08-16T00:00:00Z</dcterms:created>
  <dcterms:modified xsi:type="dcterms:W3CDTF">2022-08-29T19:59:46Z</dcterms:modified>
  <dc:identifier>DAFKV7fsauA</dc:identifier>
</cp:coreProperties>
</file>