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8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1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D8AEA-DCF0-41F4-8CAF-6689BDDC391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C277-3C69-4AD4-A252-B62D4236F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16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D8AEA-DCF0-41F4-8CAF-6689BDDC391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C277-3C69-4AD4-A252-B62D4236F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998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D8AEA-DCF0-41F4-8CAF-6689BDDC391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C277-3C69-4AD4-A252-B62D4236F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14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D8AEA-DCF0-41F4-8CAF-6689BDDC391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C277-3C69-4AD4-A252-B62D4236F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28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D8AEA-DCF0-41F4-8CAF-6689BDDC391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C277-3C69-4AD4-A252-B62D4236F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967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D8AEA-DCF0-41F4-8CAF-6689BDDC391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C277-3C69-4AD4-A252-B62D4236F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712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D8AEA-DCF0-41F4-8CAF-6689BDDC391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C277-3C69-4AD4-A252-B62D4236F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704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D8AEA-DCF0-41F4-8CAF-6689BDDC391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C277-3C69-4AD4-A252-B62D4236F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95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D8AEA-DCF0-41F4-8CAF-6689BDDC391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C277-3C69-4AD4-A252-B62D4236F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317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D8AEA-DCF0-41F4-8CAF-6689BDDC391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C277-3C69-4AD4-A252-B62D4236F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791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D8AEA-DCF0-41F4-8CAF-6689BDDC391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C277-3C69-4AD4-A252-B62D4236F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19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D8AEA-DCF0-41F4-8CAF-6689BDDC391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EC277-3C69-4AD4-A252-B62D4236F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07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 Box 2"/>
          <p:cNvSpPr txBox="1">
            <a:spLocks noChangeArrowheads="1"/>
          </p:cNvSpPr>
          <p:nvPr/>
        </p:nvSpPr>
        <p:spPr bwMode="auto">
          <a:xfrm>
            <a:off x="825833" y="389766"/>
            <a:ext cx="2716618" cy="450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1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WEEKLY CALENDAR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7" name="Text Box 2"/>
          <p:cNvSpPr txBox="1">
            <a:spLocks noChangeArrowheads="1"/>
          </p:cNvSpPr>
          <p:nvPr/>
        </p:nvSpPr>
        <p:spPr bwMode="auto">
          <a:xfrm>
            <a:off x="795758" y="894107"/>
            <a:ext cx="661659" cy="222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DO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8" name="Oval 77"/>
          <p:cNvSpPr/>
          <p:nvPr/>
        </p:nvSpPr>
        <p:spPr>
          <a:xfrm>
            <a:off x="885984" y="1316320"/>
            <a:ext cx="148064" cy="147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884249" y="1654089"/>
            <a:ext cx="148064" cy="147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884249" y="1995908"/>
            <a:ext cx="148064" cy="147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884249" y="2329629"/>
            <a:ext cx="148064" cy="147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884249" y="2673183"/>
            <a:ext cx="148064" cy="147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884249" y="3010374"/>
            <a:ext cx="148064" cy="147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885406" y="3349301"/>
            <a:ext cx="148064" cy="147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85" name="Straight Connector 84"/>
          <p:cNvCxnSpPr/>
          <p:nvPr/>
        </p:nvCxnSpPr>
        <p:spPr>
          <a:xfrm>
            <a:off x="1084944" y="1471902"/>
            <a:ext cx="351130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1087836" y="1807937"/>
            <a:ext cx="351130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1087836" y="2147442"/>
            <a:ext cx="351130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1090150" y="2490417"/>
            <a:ext cx="351130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1090150" y="2824138"/>
            <a:ext cx="351130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1090150" y="3160173"/>
            <a:ext cx="351130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1087836" y="3508932"/>
            <a:ext cx="351130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874417" y="1148591"/>
            <a:ext cx="372472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1090728" y="3842074"/>
            <a:ext cx="351130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1087836" y="4178109"/>
            <a:ext cx="351130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1085523" y="4522241"/>
            <a:ext cx="351130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>
          <a:xfrm>
            <a:off x="884249" y="3685335"/>
            <a:ext cx="148064" cy="147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881935" y="4025997"/>
            <a:ext cx="148064" cy="147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885406" y="4363767"/>
            <a:ext cx="148064" cy="147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9" name="Text Box 14"/>
          <p:cNvSpPr txBox="1">
            <a:spLocks noChangeArrowheads="1"/>
          </p:cNvSpPr>
          <p:nvPr/>
        </p:nvSpPr>
        <p:spPr bwMode="auto">
          <a:xfrm>
            <a:off x="802698" y="4779617"/>
            <a:ext cx="661659" cy="222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NOTES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00" name="Straight Connector 99"/>
          <p:cNvCxnSpPr/>
          <p:nvPr/>
        </p:nvCxnSpPr>
        <p:spPr>
          <a:xfrm>
            <a:off x="884827" y="5030053"/>
            <a:ext cx="372472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5423321" y="1147435"/>
            <a:ext cx="36900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5427948" y="5765743"/>
            <a:ext cx="36900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5427948" y="1908573"/>
            <a:ext cx="36900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5427948" y="4987253"/>
            <a:ext cx="36900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5427948" y="2683015"/>
            <a:ext cx="36900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5427948" y="3457456"/>
            <a:ext cx="36900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427948" y="4218017"/>
            <a:ext cx="36900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 Box 33"/>
          <p:cNvSpPr txBox="1">
            <a:spLocks noChangeArrowheads="1"/>
          </p:cNvSpPr>
          <p:nvPr/>
        </p:nvSpPr>
        <p:spPr bwMode="auto">
          <a:xfrm>
            <a:off x="5316322" y="901626"/>
            <a:ext cx="1204751" cy="222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MONDAY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9" name="Text Box 34"/>
          <p:cNvSpPr txBox="1">
            <a:spLocks noChangeArrowheads="1"/>
          </p:cNvSpPr>
          <p:nvPr/>
        </p:nvSpPr>
        <p:spPr bwMode="auto">
          <a:xfrm>
            <a:off x="5321527" y="1663922"/>
            <a:ext cx="1204751" cy="222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TUESDAY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0" name="Text Box 35"/>
          <p:cNvSpPr txBox="1">
            <a:spLocks noChangeArrowheads="1"/>
          </p:cNvSpPr>
          <p:nvPr/>
        </p:nvSpPr>
        <p:spPr bwMode="auto">
          <a:xfrm>
            <a:off x="5322105" y="2437206"/>
            <a:ext cx="1204751" cy="222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WEDNESDAY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1" name="Text Box 36"/>
          <p:cNvSpPr txBox="1">
            <a:spLocks noChangeArrowheads="1"/>
          </p:cNvSpPr>
          <p:nvPr/>
        </p:nvSpPr>
        <p:spPr bwMode="auto">
          <a:xfrm>
            <a:off x="5322684" y="3209913"/>
            <a:ext cx="1204751" cy="222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THURSDAY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2" name="Text Box 37"/>
          <p:cNvSpPr txBox="1">
            <a:spLocks noChangeArrowheads="1"/>
          </p:cNvSpPr>
          <p:nvPr/>
        </p:nvSpPr>
        <p:spPr bwMode="auto">
          <a:xfrm>
            <a:off x="5316900" y="3969316"/>
            <a:ext cx="1204751" cy="222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FRIDAY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3" name="Text Box 38"/>
          <p:cNvSpPr txBox="1">
            <a:spLocks noChangeArrowheads="1"/>
          </p:cNvSpPr>
          <p:nvPr/>
        </p:nvSpPr>
        <p:spPr bwMode="auto">
          <a:xfrm>
            <a:off x="5318057" y="4748385"/>
            <a:ext cx="1204751" cy="222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SATURDAY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4" name="Text Box 39"/>
          <p:cNvSpPr txBox="1">
            <a:spLocks noChangeArrowheads="1"/>
          </p:cNvSpPr>
          <p:nvPr/>
        </p:nvSpPr>
        <p:spPr bwMode="auto">
          <a:xfrm>
            <a:off x="5318057" y="5520513"/>
            <a:ext cx="1204751" cy="222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SUNDAY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88" name="Picture 40" descr="templatelabgre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2090" y="6205885"/>
            <a:ext cx="1190002" cy="338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41"/>
          <p:cNvSpPr>
            <a:spLocks noChangeArrowheads="1"/>
          </p:cNvSpPr>
          <p:nvPr/>
        </p:nvSpPr>
        <p:spPr bwMode="auto">
          <a:xfrm>
            <a:off x="129472" y="89012"/>
            <a:ext cx="9022620" cy="41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5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12</Words>
  <Application>Microsoft Office PowerPoint</Application>
  <PresentationFormat>A4 Paper (210x297 mm)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Guastella</dc:creator>
  <cp:lastModifiedBy>Nicholas Guastella</cp:lastModifiedBy>
  <cp:revision>4</cp:revision>
  <dcterms:created xsi:type="dcterms:W3CDTF">2022-09-13T07:38:53Z</dcterms:created>
  <dcterms:modified xsi:type="dcterms:W3CDTF">2022-09-13T09:58:19Z</dcterms:modified>
</cp:coreProperties>
</file>