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ontime" panose="00000500000000000000" pitchFamily="2" charset="0"/>
      <p:regular r:id="rId7"/>
    </p:embeddedFont>
    <p:embeddedFont>
      <p:font typeface="Public Sans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93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5B91CCD-0D17-83DC-AD9D-45BD162F2F34}"/>
              </a:ext>
            </a:extLst>
          </p:cNvPr>
          <p:cNvGrpSpPr/>
          <p:nvPr/>
        </p:nvGrpSpPr>
        <p:grpSpPr>
          <a:xfrm>
            <a:off x="668404" y="653010"/>
            <a:ext cx="7041233" cy="10259174"/>
            <a:chOff x="668404" y="653010"/>
            <a:chExt cx="7041233" cy="10259174"/>
          </a:xfrm>
        </p:grpSpPr>
        <p:grpSp>
          <p:nvGrpSpPr>
            <p:cNvPr id="2" name="Group 2"/>
            <p:cNvGrpSpPr/>
            <p:nvPr/>
          </p:nvGrpSpPr>
          <p:grpSpPr>
            <a:xfrm>
              <a:off x="668404" y="2114994"/>
              <a:ext cx="1878336" cy="2680888"/>
              <a:chOff x="0" y="0"/>
              <a:chExt cx="673153" cy="96077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73153" cy="960770"/>
              </a:xfrm>
              <a:custGeom>
                <a:avLst/>
                <a:gdLst/>
                <a:ahLst/>
                <a:cxnLst/>
                <a:rect l="l" t="t" r="r" b="b"/>
                <a:pathLst>
                  <a:path w="673153" h="960770">
                    <a:moveTo>
                      <a:pt x="78312" y="0"/>
                    </a:moveTo>
                    <a:lnTo>
                      <a:pt x="594841" y="0"/>
                    </a:lnTo>
                    <a:cubicBezTo>
                      <a:pt x="638092" y="0"/>
                      <a:pt x="673153" y="35062"/>
                      <a:pt x="673153" y="78312"/>
                    </a:cubicBezTo>
                    <a:lnTo>
                      <a:pt x="673153" y="882458"/>
                    </a:lnTo>
                    <a:cubicBezTo>
                      <a:pt x="673153" y="925708"/>
                      <a:pt x="638092" y="960770"/>
                      <a:pt x="594841" y="960770"/>
                    </a:cubicBezTo>
                    <a:lnTo>
                      <a:pt x="78312" y="960770"/>
                    </a:lnTo>
                    <a:cubicBezTo>
                      <a:pt x="35062" y="960770"/>
                      <a:pt x="0" y="925708"/>
                      <a:pt x="0" y="882458"/>
                    </a:cubicBezTo>
                    <a:lnTo>
                      <a:pt x="0" y="78312"/>
                    </a:lnTo>
                    <a:cubicBezTo>
                      <a:pt x="0" y="35062"/>
                      <a:pt x="35062" y="0"/>
                      <a:pt x="78312" y="0"/>
                    </a:cubicBezTo>
                    <a:close/>
                  </a:path>
                </a:pathLst>
              </a:custGeom>
              <a:solidFill>
                <a:srgbClr val="FFEAEC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40832" y="2832796"/>
              <a:ext cx="1878336" cy="2680888"/>
              <a:chOff x="0" y="0"/>
              <a:chExt cx="673153" cy="9607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73153" cy="960770"/>
              </a:xfrm>
              <a:custGeom>
                <a:avLst/>
                <a:gdLst/>
                <a:ahLst/>
                <a:cxnLst/>
                <a:rect l="l" t="t" r="r" b="b"/>
                <a:pathLst>
                  <a:path w="673153" h="960770">
                    <a:moveTo>
                      <a:pt x="82434" y="0"/>
                    </a:moveTo>
                    <a:lnTo>
                      <a:pt x="590719" y="0"/>
                    </a:lnTo>
                    <a:cubicBezTo>
                      <a:pt x="612582" y="0"/>
                      <a:pt x="633549" y="8685"/>
                      <a:pt x="649009" y="24144"/>
                    </a:cubicBezTo>
                    <a:cubicBezTo>
                      <a:pt x="664468" y="39604"/>
                      <a:pt x="673153" y="60571"/>
                      <a:pt x="673153" y="82434"/>
                    </a:cubicBezTo>
                    <a:lnTo>
                      <a:pt x="673153" y="878336"/>
                    </a:lnTo>
                    <a:cubicBezTo>
                      <a:pt x="673153" y="923863"/>
                      <a:pt x="636246" y="960770"/>
                      <a:pt x="590719" y="960770"/>
                    </a:cubicBezTo>
                    <a:lnTo>
                      <a:pt x="82434" y="960770"/>
                    </a:lnTo>
                    <a:cubicBezTo>
                      <a:pt x="60571" y="960770"/>
                      <a:pt x="39604" y="952085"/>
                      <a:pt x="24144" y="936625"/>
                    </a:cubicBezTo>
                    <a:cubicBezTo>
                      <a:pt x="8685" y="921166"/>
                      <a:pt x="0" y="900199"/>
                      <a:pt x="0" y="878336"/>
                    </a:cubicBezTo>
                    <a:lnTo>
                      <a:pt x="0" y="82434"/>
                    </a:lnTo>
                    <a:cubicBezTo>
                      <a:pt x="0" y="36907"/>
                      <a:pt x="36907" y="0"/>
                      <a:pt x="82434" y="0"/>
                    </a:cubicBezTo>
                    <a:close/>
                  </a:path>
                </a:pathLst>
              </a:custGeom>
              <a:solidFill>
                <a:srgbClr val="DBE9EB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013260" y="5061383"/>
              <a:ext cx="1878336" cy="2680888"/>
              <a:chOff x="0" y="0"/>
              <a:chExt cx="673153" cy="96077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73153" cy="960770"/>
              </a:xfrm>
              <a:custGeom>
                <a:avLst/>
                <a:gdLst/>
                <a:ahLst/>
                <a:cxnLst/>
                <a:rect l="l" t="t" r="r" b="b"/>
                <a:pathLst>
                  <a:path w="673153" h="960770">
                    <a:moveTo>
                      <a:pt x="82434" y="0"/>
                    </a:moveTo>
                    <a:lnTo>
                      <a:pt x="590719" y="0"/>
                    </a:lnTo>
                    <a:cubicBezTo>
                      <a:pt x="612582" y="0"/>
                      <a:pt x="633549" y="8685"/>
                      <a:pt x="649009" y="24144"/>
                    </a:cubicBezTo>
                    <a:cubicBezTo>
                      <a:pt x="664468" y="39604"/>
                      <a:pt x="673153" y="60571"/>
                      <a:pt x="673153" y="82434"/>
                    </a:cubicBezTo>
                    <a:lnTo>
                      <a:pt x="673153" y="878336"/>
                    </a:lnTo>
                    <a:cubicBezTo>
                      <a:pt x="673153" y="923863"/>
                      <a:pt x="636246" y="960770"/>
                      <a:pt x="590719" y="960770"/>
                    </a:cubicBezTo>
                    <a:lnTo>
                      <a:pt x="82434" y="960770"/>
                    </a:lnTo>
                    <a:cubicBezTo>
                      <a:pt x="60571" y="960770"/>
                      <a:pt x="39604" y="952085"/>
                      <a:pt x="24144" y="936625"/>
                    </a:cubicBezTo>
                    <a:cubicBezTo>
                      <a:pt x="8685" y="921166"/>
                      <a:pt x="0" y="900199"/>
                      <a:pt x="0" y="878336"/>
                    </a:cubicBezTo>
                    <a:lnTo>
                      <a:pt x="0" y="82434"/>
                    </a:lnTo>
                    <a:cubicBezTo>
                      <a:pt x="0" y="36907"/>
                      <a:pt x="36907" y="0"/>
                      <a:pt x="82434" y="0"/>
                    </a:cubicBezTo>
                    <a:close/>
                  </a:path>
                </a:pathLst>
              </a:custGeom>
              <a:solidFill>
                <a:srgbClr val="DBE9EB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840832" y="5896118"/>
              <a:ext cx="1878336" cy="2680888"/>
              <a:chOff x="0" y="0"/>
              <a:chExt cx="673153" cy="96077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73153" cy="960770"/>
              </a:xfrm>
              <a:custGeom>
                <a:avLst/>
                <a:gdLst/>
                <a:ahLst/>
                <a:cxnLst/>
                <a:rect l="l" t="t" r="r" b="b"/>
                <a:pathLst>
                  <a:path w="673153" h="960770">
                    <a:moveTo>
                      <a:pt x="82434" y="0"/>
                    </a:moveTo>
                    <a:lnTo>
                      <a:pt x="590719" y="0"/>
                    </a:lnTo>
                    <a:cubicBezTo>
                      <a:pt x="612582" y="0"/>
                      <a:pt x="633549" y="8685"/>
                      <a:pt x="649009" y="24144"/>
                    </a:cubicBezTo>
                    <a:cubicBezTo>
                      <a:pt x="664468" y="39604"/>
                      <a:pt x="673153" y="60571"/>
                      <a:pt x="673153" y="82434"/>
                    </a:cubicBezTo>
                    <a:lnTo>
                      <a:pt x="673153" y="878336"/>
                    </a:lnTo>
                    <a:cubicBezTo>
                      <a:pt x="673153" y="923863"/>
                      <a:pt x="636246" y="960770"/>
                      <a:pt x="590719" y="960770"/>
                    </a:cubicBezTo>
                    <a:lnTo>
                      <a:pt x="82434" y="960770"/>
                    </a:lnTo>
                    <a:cubicBezTo>
                      <a:pt x="60571" y="960770"/>
                      <a:pt x="39604" y="952085"/>
                      <a:pt x="24144" y="936625"/>
                    </a:cubicBezTo>
                    <a:cubicBezTo>
                      <a:pt x="8685" y="921166"/>
                      <a:pt x="0" y="900199"/>
                      <a:pt x="0" y="878336"/>
                    </a:cubicBezTo>
                    <a:lnTo>
                      <a:pt x="0" y="82434"/>
                    </a:lnTo>
                    <a:cubicBezTo>
                      <a:pt x="0" y="36907"/>
                      <a:pt x="36907" y="0"/>
                      <a:pt x="82434" y="0"/>
                    </a:cubicBezTo>
                    <a:close/>
                  </a:path>
                </a:pathLst>
              </a:custGeom>
              <a:solidFill>
                <a:srgbClr val="FFEAEC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68404" y="5513684"/>
              <a:ext cx="1878336" cy="2680888"/>
              <a:chOff x="0" y="0"/>
              <a:chExt cx="673153" cy="96077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73153" cy="960770"/>
              </a:xfrm>
              <a:custGeom>
                <a:avLst/>
                <a:gdLst/>
                <a:ahLst/>
                <a:cxnLst/>
                <a:rect l="l" t="t" r="r" b="b"/>
                <a:pathLst>
                  <a:path w="673153" h="960770">
                    <a:moveTo>
                      <a:pt x="82434" y="0"/>
                    </a:moveTo>
                    <a:lnTo>
                      <a:pt x="590719" y="0"/>
                    </a:lnTo>
                    <a:cubicBezTo>
                      <a:pt x="612582" y="0"/>
                      <a:pt x="633549" y="8685"/>
                      <a:pt x="649009" y="24144"/>
                    </a:cubicBezTo>
                    <a:cubicBezTo>
                      <a:pt x="664468" y="39604"/>
                      <a:pt x="673153" y="60571"/>
                      <a:pt x="673153" y="82434"/>
                    </a:cubicBezTo>
                    <a:lnTo>
                      <a:pt x="673153" y="878336"/>
                    </a:lnTo>
                    <a:cubicBezTo>
                      <a:pt x="673153" y="923863"/>
                      <a:pt x="636246" y="960770"/>
                      <a:pt x="590719" y="960770"/>
                    </a:cubicBezTo>
                    <a:lnTo>
                      <a:pt x="82434" y="960770"/>
                    </a:lnTo>
                    <a:cubicBezTo>
                      <a:pt x="60571" y="960770"/>
                      <a:pt x="39604" y="952085"/>
                      <a:pt x="24144" y="936625"/>
                    </a:cubicBezTo>
                    <a:cubicBezTo>
                      <a:pt x="8685" y="921166"/>
                      <a:pt x="0" y="900199"/>
                      <a:pt x="0" y="878336"/>
                    </a:cubicBezTo>
                    <a:lnTo>
                      <a:pt x="0" y="82434"/>
                    </a:lnTo>
                    <a:cubicBezTo>
                      <a:pt x="0" y="36907"/>
                      <a:pt x="36907" y="0"/>
                      <a:pt x="82434" y="0"/>
                    </a:cubicBezTo>
                    <a:close/>
                  </a:path>
                </a:pathLst>
              </a:custGeom>
              <a:solidFill>
                <a:srgbClr val="DBE9EB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013260" y="2114994"/>
              <a:ext cx="1878336" cy="2680888"/>
              <a:chOff x="0" y="0"/>
              <a:chExt cx="673153" cy="96077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73153" cy="960770"/>
              </a:xfrm>
              <a:custGeom>
                <a:avLst/>
                <a:gdLst/>
                <a:ahLst/>
                <a:cxnLst/>
                <a:rect l="l" t="t" r="r" b="b"/>
                <a:pathLst>
                  <a:path w="673153" h="960770">
                    <a:moveTo>
                      <a:pt x="82434" y="0"/>
                    </a:moveTo>
                    <a:lnTo>
                      <a:pt x="590719" y="0"/>
                    </a:lnTo>
                    <a:cubicBezTo>
                      <a:pt x="612582" y="0"/>
                      <a:pt x="633549" y="8685"/>
                      <a:pt x="649009" y="24144"/>
                    </a:cubicBezTo>
                    <a:cubicBezTo>
                      <a:pt x="664468" y="39604"/>
                      <a:pt x="673153" y="60571"/>
                      <a:pt x="673153" y="82434"/>
                    </a:cubicBezTo>
                    <a:lnTo>
                      <a:pt x="673153" y="878336"/>
                    </a:lnTo>
                    <a:cubicBezTo>
                      <a:pt x="673153" y="923863"/>
                      <a:pt x="636246" y="960770"/>
                      <a:pt x="590719" y="960770"/>
                    </a:cubicBezTo>
                    <a:lnTo>
                      <a:pt x="82434" y="960770"/>
                    </a:lnTo>
                    <a:cubicBezTo>
                      <a:pt x="60571" y="960770"/>
                      <a:pt x="39604" y="952085"/>
                      <a:pt x="24144" y="936625"/>
                    </a:cubicBezTo>
                    <a:cubicBezTo>
                      <a:pt x="8685" y="921166"/>
                      <a:pt x="0" y="900199"/>
                      <a:pt x="0" y="878336"/>
                    </a:cubicBezTo>
                    <a:lnTo>
                      <a:pt x="0" y="82434"/>
                    </a:lnTo>
                    <a:cubicBezTo>
                      <a:pt x="0" y="36907"/>
                      <a:pt x="36907" y="0"/>
                      <a:pt x="82434" y="0"/>
                    </a:cubicBezTo>
                    <a:close/>
                  </a:path>
                </a:pathLst>
              </a:custGeom>
              <a:solidFill>
                <a:srgbClr val="FFEAEC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668404" y="9115137"/>
              <a:ext cx="3478010" cy="923367"/>
              <a:chOff x="0" y="0"/>
              <a:chExt cx="1246440" cy="33091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246440" cy="330914"/>
              </a:xfrm>
              <a:custGeom>
                <a:avLst/>
                <a:gdLst/>
                <a:ahLst/>
                <a:cxnLst/>
                <a:rect l="l" t="t" r="r" b="b"/>
                <a:pathLst>
                  <a:path w="1246440" h="330914">
                    <a:moveTo>
                      <a:pt x="22260" y="0"/>
                    </a:moveTo>
                    <a:lnTo>
                      <a:pt x="1224181" y="0"/>
                    </a:lnTo>
                    <a:cubicBezTo>
                      <a:pt x="1236474" y="0"/>
                      <a:pt x="1246440" y="9966"/>
                      <a:pt x="1246440" y="22260"/>
                    </a:cubicBezTo>
                    <a:lnTo>
                      <a:pt x="1246440" y="308654"/>
                    </a:lnTo>
                    <a:cubicBezTo>
                      <a:pt x="1246440" y="320948"/>
                      <a:pt x="1236474" y="330914"/>
                      <a:pt x="1224181" y="330914"/>
                    </a:cubicBezTo>
                    <a:lnTo>
                      <a:pt x="22260" y="330914"/>
                    </a:lnTo>
                    <a:cubicBezTo>
                      <a:pt x="16356" y="330914"/>
                      <a:pt x="10694" y="328569"/>
                      <a:pt x="6520" y="324394"/>
                    </a:cubicBezTo>
                    <a:cubicBezTo>
                      <a:pt x="2345" y="320220"/>
                      <a:pt x="0" y="314558"/>
                      <a:pt x="0" y="308654"/>
                    </a:cubicBezTo>
                    <a:lnTo>
                      <a:pt x="0" y="22260"/>
                    </a:lnTo>
                    <a:cubicBezTo>
                      <a:pt x="0" y="9966"/>
                      <a:pt x="9966" y="0"/>
                      <a:pt x="22260" y="0"/>
                    </a:cubicBezTo>
                    <a:close/>
                  </a:path>
                </a:pathLst>
              </a:custGeom>
              <a:solidFill>
                <a:srgbClr val="FDE8D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59099" y="8132796"/>
              <a:ext cx="3850538" cy="2779388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1114426" y="2309481"/>
              <a:ext cx="986293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3B3B3B"/>
                  </a:solidFill>
                  <a:latin typeface="Public Sans"/>
                </a:rPr>
                <a:t>Monday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286854" y="6194182"/>
              <a:ext cx="986293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3B3B3B"/>
                  </a:solidFill>
                  <a:latin typeface="Public Sans"/>
                </a:rPr>
                <a:t>Friday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459281" y="5306039"/>
              <a:ext cx="986293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3B3B3B"/>
                  </a:solidFill>
                  <a:latin typeface="Public Sans"/>
                </a:rPr>
                <a:t>Saturday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286854" y="3033780"/>
              <a:ext cx="986293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3B3B3B"/>
                  </a:solidFill>
                  <a:latin typeface="Public Sans"/>
                </a:rPr>
                <a:t>Tuesday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459281" y="2376247"/>
              <a:ext cx="986293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3B3B3B"/>
                  </a:solidFill>
                  <a:latin typeface="Public Sans"/>
                </a:rPr>
                <a:t>Wednesday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76880" y="9223102"/>
              <a:ext cx="684664" cy="174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3B3B3B"/>
                  </a:solidFill>
                  <a:latin typeface="Public Sans"/>
                </a:rPr>
                <a:t>Notes: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114426" y="5757997"/>
              <a:ext cx="986293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3B3B3B"/>
                  </a:solidFill>
                  <a:latin typeface="Public Sans"/>
                </a:rPr>
                <a:t>Thursday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76024" y="1124647"/>
              <a:ext cx="2733790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32"/>
                </a:lnSpc>
              </a:pPr>
              <a:r>
                <a:rPr lang="en-US" sz="3400" b="1" dirty="0">
                  <a:solidFill>
                    <a:srgbClr val="007785"/>
                  </a:solidFill>
                  <a:latin typeface="Public Sans" pitchFamily="2" charset="0"/>
                </a:rPr>
                <a:t> CALENDAR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802756" y="653010"/>
              <a:ext cx="2484098" cy="715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89"/>
                </a:lnSpc>
              </a:pPr>
              <a:r>
                <a:rPr lang="en-US" sz="5499" dirty="0">
                  <a:solidFill>
                    <a:srgbClr val="007785"/>
                  </a:solidFill>
                  <a:latin typeface="Moontime"/>
                </a:rPr>
                <a:t>weekly class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4240194" y="949538"/>
              <a:ext cx="2651402" cy="532687"/>
              <a:chOff x="0" y="0"/>
              <a:chExt cx="3535203" cy="710249"/>
            </a:xfrm>
          </p:grpSpPr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740217" cy="2673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>
                    <a:solidFill>
                      <a:srgbClr val="3B3B3B"/>
                    </a:solidFill>
                    <a:latin typeface="Public Sans"/>
                  </a:rPr>
                  <a:t>Name: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442914"/>
                <a:ext cx="740217" cy="2673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>
                    <a:solidFill>
                      <a:srgbClr val="3B3B3B"/>
                    </a:solidFill>
                    <a:latin typeface="Public Sans"/>
                  </a:rPr>
                  <a:t>Week:</a:t>
                </a:r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740217" y="226060"/>
                <a:ext cx="2794986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AutoShape 37"/>
              <p:cNvSpPr/>
              <p:nvPr/>
            </p:nvSpPr>
            <p:spPr>
              <a:xfrm>
                <a:off x="740217" y="663398"/>
                <a:ext cx="2794986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02756" y="10233782"/>
              <a:ext cx="804816" cy="1331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Moontime</vt:lpstr>
      <vt:lpstr>Calibri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template 1,8,9</dc:title>
  <cp:lastModifiedBy>Hương Tecpen</cp:lastModifiedBy>
  <cp:revision>4</cp:revision>
  <dcterms:created xsi:type="dcterms:W3CDTF">2006-08-16T00:00:00Z</dcterms:created>
  <dcterms:modified xsi:type="dcterms:W3CDTF">2022-08-29T18:30:58Z</dcterms:modified>
  <dc:identifier>DAFKWbZqDL8</dc:identifier>
</cp:coreProperties>
</file>