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ightDispProBook-Italic" panose="02000603080000090004" pitchFamily="2" charset="0"/>
      <p:regular r:id="rId7"/>
    </p:embeddedFont>
    <p:embeddedFont>
      <p:font typeface="Silver South Script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014EEAE-B5CC-D070-E064-B7D132B83AC1}"/>
              </a:ext>
            </a:extLst>
          </p:cNvPr>
          <p:cNvGrpSpPr/>
          <p:nvPr/>
        </p:nvGrpSpPr>
        <p:grpSpPr>
          <a:xfrm>
            <a:off x="756000" y="622650"/>
            <a:ext cx="6048000" cy="9759735"/>
            <a:chOff x="756000" y="622650"/>
            <a:chExt cx="6048000" cy="9759735"/>
          </a:xfrm>
        </p:grpSpPr>
        <p:sp>
          <p:nvSpPr>
            <p:cNvPr id="2" name="AutoShape 2"/>
            <p:cNvSpPr/>
            <p:nvPr/>
          </p:nvSpPr>
          <p:spPr>
            <a:xfrm>
              <a:off x="756000" y="1676838"/>
              <a:ext cx="6048000" cy="0"/>
            </a:xfrm>
            <a:prstGeom prst="line">
              <a:avLst/>
            </a:prstGeom>
            <a:ln w="9525" cap="rnd">
              <a:solidFill>
                <a:srgbClr val="4D443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756000" y="9926475"/>
              <a:ext cx="6048000" cy="0"/>
            </a:xfrm>
            <a:prstGeom prst="line">
              <a:avLst/>
            </a:prstGeom>
            <a:ln w="9525" cap="rnd">
              <a:solidFill>
                <a:srgbClr val="4D443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756000" y="8747955"/>
              <a:ext cx="6048000" cy="1178520"/>
            </a:xfrm>
            <a:prstGeom prst="rect">
              <a:avLst/>
            </a:prstGeom>
            <a:solidFill>
              <a:srgbClr val="F8ECE4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756000" y="8747955"/>
              <a:ext cx="6048000" cy="0"/>
            </a:xfrm>
            <a:prstGeom prst="line">
              <a:avLst/>
            </a:prstGeom>
            <a:ln w="9525" cap="rnd">
              <a:solidFill>
                <a:srgbClr val="4D443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756000" y="6390916"/>
              <a:ext cx="6048000" cy="1178520"/>
            </a:xfrm>
            <a:prstGeom prst="rect">
              <a:avLst/>
            </a:prstGeom>
            <a:solidFill>
              <a:srgbClr val="F8ECE4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756000" y="7569436"/>
              <a:ext cx="6048000" cy="0"/>
            </a:xfrm>
            <a:prstGeom prst="line">
              <a:avLst/>
            </a:prstGeom>
            <a:ln w="9525" cap="rnd">
              <a:solidFill>
                <a:srgbClr val="4D443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756000" y="6390916"/>
              <a:ext cx="6048000" cy="0"/>
            </a:xfrm>
            <a:prstGeom prst="line">
              <a:avLst/>
            </a:prstGeom>
            <a:ln w="9525" cap="rnd">
              <a:solidFill>
                <a:srgbClr val="4D443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756000" y="5212396"/>
              <a:ext cx="6048000" cy="0"/>
            </a:xfrm>
            <a:prstGeom prst="line">
              <a:avLst/>
            </a:prstGeom>
            <a:ln w="9525" cap="rnd">
              <a:solidFill>
                <a:srgbClr val="4D443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756000" y="4033877"/>
              <a:ext cx="6048000" cy="1178520"/>
            </a:xfrm>
            <a:prstGeom prst="rect">
              <a:avLst/>
            </a:prstGeom>
            <a:solidFill>
              <a:srgbClr val="F8ECE4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56000" y="4033877"/>
              <a:ext cx="6048000" cy="0"/>
            </a:xfrm>
            <a:prstGeom prst="line">
              <a:avLst/>
            </a:prstGeom>
            <a:ln w="9525" cap="rnd">
              <a:solidFill>
                <a:srgbClr val="4D443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756000" y="1686363"/>
              <a:ext cx="6048000" cy="1178520"/>
            </a:xfrm>
            <a:prstGeom prst="rect">
              <a:avLst/>
            </a:prstGeom>
            <a:solidFill>
              <a:srgbClr val="F8ECE4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756000" y="2855357"/>
              <a:ext cx="6048000" cy="0"/>
            </a:xfrm>
            <a:prstGeom prst="line">
              <a:avLst/>
            </a:prstGeom>
            <a:ln w="9525" cap="rnd">
              <a:solidFill>
                <a:srgbClr val="4D443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56000" y="622650"/>
              <a:ext cx="2182300" cy="107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DC5E20"/>
                  </a:solidFill>
                  <a:latin typeface="Silver South Script" pitchFamily="2" charset="0"/>
                </a:rPr>
                <a:t>Weekly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394327" y="907888"/>
              <a:ext cx="2257822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DC5E20"/>
                  </a:solidFill>
                  <a:latin typeface="FreightDispProBook-Italic" panose="02000603080000090004" pitchFamily="2" charset="0"/>
                </a:rPr>
                <a:t>CALENDAR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00000" y="1756263"/>
              <a:ext cx="234562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DC5E20"/>
                  </a:solidFill>
                  <a:latin typeface="FreightDispProBook-Italic" panose="02000603080000090004" pitchFamily="2" charset="0"/>
                </a:rPr>
                <a:t>Monday :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768850" y="1156050"/>
              <a:ext cx="1446465" cy="262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399" dirty="0">
                  <a:solidFill>
                    <a:srgbClr val="DC5E20"/>
                  </a:solidFill>
                  <a:latin typeface="FreightDispProBook-Italic" panose="02000603080000090004" pitchFamily="2" charset="0"/>
                </a:rPr>
                <a:t>Week Number :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00000" y="2944307"/>
              <a:ext cx="234562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DC5E20"/>
                  </a:solidFill>
                  <a:latin typeface="FreightDispProBook-Italic" panose="02000603080000090004" pitchFamily="2" charset="0"/>
                </a:rPr>
                <a:t>Tuesday :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00000" y="4122827"/>
              <a:ext cx="234562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DC5E20"/>
                  </a:solidFill>
                  <a:latin typeface="FreightDispProBook-Italic" panose="02000603080000090004" pitchFamily="2" charset="0"/>
                </a:rPr>
                <a:t>Wednesday :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00000" y="5317425"/>
              <a:ext cx="234562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DC5E20"/>
                  </a:solidFill>
                  <a:latin typeface="FreightDispProBook-Italic" panose="02000603080000090004" pitchFamily="2" charset="0"/>
                </a:rPr>
                <a:t>Thursday :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00000" y="6479866"/>
              <a:ext cx="234562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DC5E20"/>
                  </a:solidFill>
                  <a:latin typeface="FreightDispProBook-Italic" panose="02000603080000090004" pitchFamily="2" charset="0"/>
                </a:rPr>
                <a:t>Friday :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00000" y="7658386"/>
              <a:ext cx="234562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DC5E20"/>
                  </a:solidFill>
                  <a:latin typeface="FreightDispProBook-Italic" panose="02000603080000090004" pitchFamily="2" charset="0"/>
                </a:rPr>
                <a:t>Saturday :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00000" y="8836905"/>
              <a:ext cx="234562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DC5E20"/>
                  </a:solidFill>
                  <a:latin typeface="FreightDispProBook-Italic" panose="02000603080000090004" pitchFamily="2" charset="0"/>
                </a:rPr>
                <a:t>Sunday :</a:t>
              </a: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36995" y="10202700"/>
              <a:ext cx="1086010" cy="1796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FreightDispProBook-Italic</vt:lpstr>
      <vt:lpstr>Silver South Script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template 1,8,9</dc:title>
  <cp:lastModifiedBy>Hương Tecpen</cp:lastModifiedBy>
  <cp:revision>5</cp:revision>
  <dcterms:created xsi:type="dcterms:W3CDTF">2006-08-16T00:00:00Z</dcterms:created>
  <dcterms:modified xsi:type="dcterms:W3CDTF">2022-08-29T18:28:28Z</dcterms:modified>
  <dc:identifier>DAFKWbZqDL8</dc:identifier>
</cp:coreProperties>
</file>