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>
        <p:scale>
          <a:sx n="82" d="100"/>
          <a:sy n="82" d="100"/>
        </p:scale>
        <p:origin x="2238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9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6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1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0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9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1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8AEA-DCF0-41F4-8CAF-6689BDDC391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C277-3C69-4AD4-A252-B62D4236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0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Straight Connector 111"/>
          <p:cNvCxnSpPr/>
          <p:nvPr/>
        </p:nvCxnSpPr>
        <p:spPr>
          <a:xfrm>
            <a:off x="2401320" y="330736"/>
            <a:ext cx="68364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 Box 2"/>
          <p:cNvSpPr txBox="1">
            <a:spLocks noChangeArrowheads="1"/>
          </p:cNvSpPr>
          <p:nvPr/>
        </p:nvSpPr>
        <p:spPr bwMode="auto">
          <a:xfrm>
            <a:off x="843468" y="619356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" name="Text Box 2"/>
          <p:cNvSpPr txBox="1">
            <a:spLocks noChangeArrowheads="1"/>
          </p:cNvSpPr>
          <p:nvPr/>
        </p:nvSpPr>
        <p:spPr bwMode="auto">
          <a:xfrm>
            <a:off x="2052426" y="625731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" name="Text Box 2"/>
          <p:cNvSpPr txBox="1">
            <a:spLocks noChangeArrowheads="1"/>
          </p:cNvSpPr>
          <p:nvPr/>
        </p:nvSpPr>
        <p:spPr bwMode="auto">
          <a:xfrm>
            <a:off x="3256747" y="614719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Text Box 3"/>
          <p:cNvSpPr txBox="1">
            <a:spLocks noChangeArrowheads="1"/>
          </p:cNvSpPr>
          <p:nvPr/>
        </p:nvSpPr>
        <p:spPr bwMode="auto">
          <a:xfrm>
            <a:off x="4472080" y="623992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 Box 4"/>
          <p:cNvSpPr txBox="1">
            <a:spLocks noChangeArrowheads="1"/>
          </p:cNvSpPr>
          <p:nvPr/>
        </p:nvSpPr>
        <p:spPr bwMode="auto">
          <a:xfrm>
            <a:off x="5668867" y="623992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8" name="Text Box 5"/>
          <p:cNvSpPr txBox="1">
            <a:spLocks noChangeArrowheads="1"/>
          </p:cNvSpPr>
          <p:nvPr/>
        </p:nvSpPr>
        <p:spPr bwMode="auto">
          <a:xfrm>
            <a:off x="6885359" y="624572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9" name="Text Box 6"/>
          <p:cNvSpPr txBox="1">
            <a:spLocks noChangeArrowheads="1"/>
          </p:cNvSpPr>
          <p:nvPr/>
        </p:nvSpPr>
        <p:spPr bwMode="auto">
          <a:xfrm>
            <a:off x="8060123" y="623992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SATURDAY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742046" y="207290"/>
            <a:ext cx="1947315" cy="29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spc="100">
                <a:solidFill>
                  <a:srgbClr val="59595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WEEKLY CALENDAR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839991" y="872043"/>
            <a:ext cx="1111592" cy="1782140"/>
          </a:xfrm>
          <a:prstGeom prst="rect">
            <a:avLst/>
          </a:prstGeom>
          <a:solidFill>
            <a:srgbClr val="E7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044312" y="872043"/>
            <a:ext cx="1111592" cy="1782140"/>
          </a:xfrm>
          <a:prstGeom prst="rect">
            <a:avLst/>
          </a:prstGeom>
          <a:solidFill>
            <a:srgbClr val="E7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3250952" y="872043"/>
            <a:ext cx="1111592" cy="1782140"/>
          </a:xfrm>
          <a:prstGeom prst="rect">
            <a:avLst/>
          </a:prstGeom>
          <a:solidFill>
            <a:srgbClr val="E7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455273" y="872043"/>
            <a:ext cx="1111592" cy="1782140"/>
          </a:xfrm>
          <a:prstGeom prst="rect">
            <a:avLst/>
          </a:prstGeom>
          <a:solidFill>
            <a:srgbClr val="E7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671186" y="872043"/>
            <a:ext cx="1111592" cy="1782140"/>
          </a:xfrm>
          <a:prstGeom prst="rect">
            <a:avLst/>
          </a:prstGeom>
          <a:solidFill>
            <a:srgbClr val="E7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877825" y="872043"/>
            <a:ext cx="1111592" cy="1782140"/>
          </a:xfrm>
          <a:prstGeom prst="rect">
            <a:avLst/>
          </a:prstGeom>
          <a:solidFill>
            <a:srgbClr val="E7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082147" y="872043"/>
            <a:ext cx="1111592" cy="1782140"/>
          </a:xfrm>
          <a:prstGeom prst="rect">
            <a:avLst/>
          </a:prstGeom>
          <a:solidFill>
            <a:srgbClr val="E7F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846366" y="2768936"/>
            <a:ext cx="1111592" cy="178214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2049528" y="2768936"/>
            <a:ext cx="1111592" cy="178214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256168" y="2768936"/>
            <a:ext cx="1111592" cy="178214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4460489" y="2768936"/>
            <a:ext cx="1111592" cy="178214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676402" y="2768936"/>
            <a:ext cx="1111592" cy="178214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6883041" y="2768936"/>
            <a:ext cx="1111592" cy="178214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087363" y="2768936"/>
            <a:ext cx="1111592" cy="178214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836514" y="4657136"/>
            <a:ext cx="1111592" cy="1782140"/>
          </a:xfrm>
          <a:prstGeom prst="rect">
            <a:avLst/>
          </a:prstGeom>
          <a:solidFill>
            <a:srgbClr val="FBD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2039096" y="4657136"/>
            <a:ext cx="1111592" cy="1782140"/>
          </a:xfrm>
          <a:prstGeom prst="rect">
            <a:avLst/>
          </a:prstGeom>
          <a:solidFill>
            <a:srgbClr val="FBD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3245736" y="4657136"/>
            <a:ext cx="1111592" cy="1782140"/>
          </a:xfrm>
          <a:prstGeom prst="rect">
            <a:avLst/>
          </a:prstGeom>
          <a:solidFill>
            <a:srgbClr val="FBD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450057" y="4657136"/>
            <a:ext cx="1111592" cy="1782140"/>
          </a:xfrm>
          <a:prstGeom prst="rect">
            <a:avLst/>
          </a:prstGeom>
          <a:solidFill>
            <a:srgbClr val="FBD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5665970" y="4657136"/>
            <a:ext cx="1111592" cy="1782140"/>
          </a:xfrm>
          <a:prstGeom prst="rect">
            <a:avLst/>
          </a:prstGeom>
          <a:solidFill>
            <a:srgbClr val="FBD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6872609" y="4657136"/>
            <a:ext cx="1111592" cy="1782140"/>
          </a:xfrm>
          <a:prstGeom prst="rect">
            <a:avLst/>
          </a:prstGeom>
          <a:solidFill>
            <a:srgbClr val="FBD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8076931" y="4657136"/>
            <a:ext cx="1111592" cy="1782140"/>
          </a:xfrm>
          <a:prstGeom prst="rect">
            <a:avLst/>
          </a:prstGeom>
          <a:solidFill>
            <a:srgbClr val="FBD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2" name="Text Box 2"/>
          <p:cNvSpPr txBox="1">
            <a:spLocks noChangeArrowheads="1"/>
          </p:cNvSpPr>
          <p:nvPr/>
        </p:nvSpPr>
        <p:spPr bwMode="auto">
          <a:xfrm rot="16200000">
            <a:off x="150897" y="1653867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8CB44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MORNING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" name="Text Box 2"/>
          <p:cNvSpPr txBox="1">
            <a:spLocks noChangeArrowheads="1"/>
          </p:cNvSpPr>
          <p:nvPr/>
        </p:nvSpPr>
        <p:spPr bwMode="auto">
          <a:xfrm rot="16200000">
            <a:off x="149737" y="3539168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9F9DE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AFTERNOON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4" name="Text Box 2"/>
          <p:cNvSpPr txBox="1">
            <a:spLocks noChangeArrowheads="1"/>
          </p:cNvSpPr>
          <p:nvPr/>
        </p:nvSpPr>
        <p:spPr bwMode="auto">
          <a:xfrm rot="16200000">
            <a:off x="151476" y="5444175"/>
            <a:ext cx="1102319" cy="23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solidFill>
                  <a:srgbClr val="B4797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EVENING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95" name="Picture 47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441" y="6418821"/>
            <a:ext cx="1051898" cy="29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1"/>
          <p:cNvSpPr>
            <a:spLocks noChangeArrowheads="1"/>
          </p:cNvSpPr>
          <p:nvPr/>
        </p:nvSpPr>
        <p:spPr bwMode="auto">
          <a:xfrm>
            <a:off x="70338" y="-41340"/>
            <a:ext cx="9041103" cy="41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12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5</cp:revision>
  <dcterms:created xsi:type="dcterms:W3CDTF">2022-09-13T07:38:53Z</dcterms:created>
  <dcterms:modified xsi:type="dcterms:W3CDTF">2022-09-13T09:31:51Z</dcterms:modified>
</cp:coreProperties>
</file>