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ublic Sans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1565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750498"/>
              </p:ext>
            </p:extLst>
          </p:nvPr>
        </p:nvGraphicFramePr>
        <p:xfrm>
          <a:off x="548822" y="1339806"/>
          <a:ext cx="9594350" cy="5440292"/>
        </p:xfrm>
        <a:graphic>
          <a:graphicData uri="http://schemas.openxmlformats.org/drawingml/2006/table">
            <a:tbl>
              <a:tblPr/>
              <a:tblGrid>
                <a:gridCol w="658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6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6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6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6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66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965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84" b="1" dirty="0">
                          <a:solidFill>
                            <a:srgbClr val="565A5B"/>
                          </a:solidFill>
                          <a:latin typeface="Public Sans" pitchFamily="2" charset="0"/>
                        </a:rPr>
                        <a:t>Time</a:t>
                      </a:r>
                      <a:endParaRPr lang="en-US" sz="1100" b="1" dirty="0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84" b="1" dirty="0">
                          <a:solidFill>
                            <a:srgbClr val="FFFFFF"/>
                          </a:solidFill>
                          <a:latin typeface="Public Sans" pitchFamily="2" charset="0"/>
                        </a:rPr>
                        <a:t>Monday</a:t>
                      </a:r>
                      <a:endParaRPr lang="en-US" sz="1100" b="1" dirty="0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AF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84" b="1">
                          <a:solidFill>
                            <a:srgbClr val="FFFFFF"/>
                          </a:solidFill>
                          <a:latin typeface="Public Sans" pitchFamily="2" charset="0"/>
                        </a:rPr>
                        <a:t>Tuesday</a:t>
                      </a:r>
                      <a:endParaRPr lang="en-US" sz="1100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AF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84" b="1" dirty="0">
                          <a:solidFill>
                            <a:srgbClr val="FFFFFF"/>
                          </a:solidFill>
                          <a:latin typeface="Public Sans" pitchFamily="2" charset="0"/>
                        </a:rPr>
                        <a:t>Wednesday</a:t>
                      </a:r>
                      <a:endParaRPr lang="en-US" sz="1100" b="1" dirty="0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AF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84" b="1">
                          <a:solidFill>
                            <a:srgbClr val="FFFFFF"/>
                          </a:solidFill>
                          <a:latin typeface="Public Sans" pitchFamily="2" charset="0"/>
                        </a:rPr>
                        <a:t>Thursday</a:t>
                      </a:r>
                      <a:endParaRPr lang="en-US" sz="1100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AF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84" b="1" dirty="0">
                          <a:solidFill>
                            <a:srgbClr val="FFFFFF"/>
                          </a:solidFill>
                          <a:latin typeface="Public Sans" pitchFamily="2" charset="0"/>
                        </a:rPr>
                        <a:t>Friday</a:t>
                      </a:r>
                      <a:endParaRPr lang="en-US" sz="1100" b="1" dirty="0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AF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84" b="1" dirty="0">
                          <a:solidFill>
                            <a:srgbClr val="FFFFFF"/>
                          </a:solidFill>
                          <a:latin typeface="Public Sans" pitchFamily="2" charset="0"/>
                        </a:rPr>
                        <a:t>Saturday</a:t>
                      </a:r>
                      <a:endParaRPr lang="en-US" sz="1100" b="1" dirty="0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AF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84" b="1" dirty="0">
                          <a:solidFill>
                            <a:srgbClr val="FFFFFF"/>
                          </a:solidFill>
                          <a:latin typeface="Public Sans" pitchFamily="2" charset="0"/>
                        </a:rPr>
                        <a:t>Sunday</a:t>
                      </a:r>
                      <a:endParaRPr lang="en-US" sz="1100" b="1" dirty="0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AF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56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1" dirty="0">
                          <a:solidFill>
                            <a:srgbClr val="565A5B"/>
                          </a:solidFill>
                          <a:latin typeface="Public Sans" pitchFamily="2" charset="0"/>
                        </a:rPr>
                        <a:t>08:00</a:t>
                      </a:r>
                      <a:endParaRPr lang="en-US" sz="1000" b="1" dirty="0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A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56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1">
                          <a:solidFill>
                            <a:srgbClr val="565A5B"/>
                          </a:solidFill>
                          <a:latin typeface="Public Sans" pitchFamily="2" charset="0"/>
                        </a:rPr>
                        <a:t>09:00</a:t>
                      </a:r>
                      <a:endParaRPr lang="en-US" sz="1000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A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56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1" dirty="0">
                          <a:solidFill>
                            <a:srgbClr val="565A5B"/>
                          </a:solidFill>
                          <a:latin typeface="Public Sans" pitchFamily="2" charset="0"/>
                        </a:rPr>
                        <a:t>10:00</a:t>
                      </a:r>
                      <a:endParaRPr lang="en-US" sz="1000" b="1" dirty="0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A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56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1">
                          <a:solidFill>
                            <a:srgbClr val="565A5B"/>
                          </a:solidFill>
                          <a:latin typeface="Public Sans" pitchFamily="2" charset="0"/>
                        </a:rPr>
                        <a:t>11:00</a:t>
                      </a:r>
                      <a:endParaRPr lang="en-US" sz="1000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A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56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1" dirty="0">
                          <a:solidFill>
                            <a:srgbClr val="565A5B"/>
                          </a:solidFill>
                          <a:latin typeface="Public Sans" pitchFamily="2" charset="0"/>
                        </a:rPr>
                        <a:t>12:00</a:t>
                      </a:r>
                      <a:endParaRPr lang="en-US" sz="1000" b="1" dirty="0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A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56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1">
                          <a:solidFill>
                            <a:srgbClr val="565A5B"/>
                          </a:solidFill>
                          <a:latin typeface="Public Sans" pitchFamily="2" charset="0"/>
                        </a:rPr>
                        <a:t>13:00</a:t>
                      </a:r>
                      <a:endParaRPr lang="en-US" sz="1000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A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56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1">
                          <a:solidFill>
                            <a:srgbClr val="565A5B"/>
                          </a:solidFill>
                          <a:latin typeface="Public Sans" pitchFamily="2" charset="0"/>
                        </a:rPr>
                        <a:t>14:00</a:t>
                      </a:r>
                      <a:endParaRPr lang="en-US" sz="1000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A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56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1">
                          <a:solidFill>
                            <a:srgbClr val="565A5B"/>
                          </a:solidFill>
                          <a:latin typeface="Public Sans" pitchFamily="2" charset="0"/>
                        </a:rPr>
                        <a:t>15:00</a:t>
                      </a:r>
                      <a:endParaRPr lang="en-US" sz="1000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A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56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1">
                          <a:solidFill>
                            <a:srgbClr val="565A5B"/>
                          </a:solidFill>
                          <a:latin typeface="Public Sans" pitchFamily="2" charset="0"/>
                        </a:rPr>
                        <a:t>16:00</a:t>
                      </a:r>
                      <a:endParaRPr lang="en-US" sz="1000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A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56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1">
                          <a:solidFill>
                            <a:srgbClr val="565A5B"/>
                          </a:solidFill>
                          <a:latin typeface="Public Sans" pitchFamily="2" charset="0"/>
                        </a:rPr>
                        <a:t>17:00</a:t>
                      </a:r>
                      <a:endParaRPr lang="en-US" sz="1000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A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56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1">
                          <a:solidFill>
                            <a:srgbClr val="565A5B"/>
                          </a:solidFill>
                          <a:latin typeface="Public Sans" pitchFamily="2" charset="0"/>
                        </a:rPr>
                        <a:t>18:00</a:t>
                      </a:r>
                      <a:endParaRPr lang="en-US" sz="1000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A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556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1" dirty="0">
                          <a:solidFill>
                            <a:srgbClr val="565A5B"/>
                          </a:solidFill>
                          <a:latin typeface="Public Sans" pitchFamily="2" charset="0"/>
                        </a:rPr>
                        <a:t>19:00</a:t>
                      </a:r>
                      <a:endParaRPr lang="en-US" sz="1000" b="1" dirty="0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A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56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1" dirty="0">
                          <a:solidFill>
                            <a:srgbClr val="565A5B"/>
                          </a:solidFill>
                          <a:latin typeface="Public Sans" pitchFamily="2" charset="0"/>
                        </a:rPr>
                        <a:t>20:00</a:t>
                      </a:r>
                      <a:endParaRPr lang="en-US" sz="1000" b="1" dirty="0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A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556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1" dirty="0">
                          <a:solidFill>
                            <a:srgbClr val="565A5B"/>
                          </a:solidFill>
                          <a:latin typeface="Public Sans" pitchFamily="2" charset="0"/>
                        </a:rPr>
                        <a:t>21:00</a:t>
                      </a:r>
                      <a:endParaRPr lang="en-US" sz="1000" b="1" dirty="0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A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latin typeface="Public Sans" pitchFamily="2" charset="0"/>
                      </a:endParaRPr>
                    </a:p>
                  </a:txBody>
                  <a:tcPr anchor="ctr">
                    <a:lnL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81" cap="flat" cmpd="sng" algn="ctr">
                      <a:solidFill>
                        <a:srgbClr val="8B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7269224" y="741078"/>
            <a:ext cx="754624" cy="19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55"/>
              </a:lnSpc>
            </a:pPr>
            <a:r>
              <a:rPr lang="en-US" sz="1182">
                <a:solidFill>
                  <a:srgbClr val="565A5B"/>
                </a:solidFill>
                <a:latin typeface="Public Sans" pitchFamily="2" charset="0"/>
              </a:rPr>
              <a:t>Week of :</a:t>
            </a:r>
          </a:p>
        </p:txBody>
      </p:sp>
      <p:sp>
        <p:nvSpPr>
          <p:cNvPr id="4" name="AutoShape 4"/>
          <p:cNvSpPr/>
          <p:nvPr/>
        </p:nvSpPr>
        <p:spPr>
          <a:xfrm>
            <a:off x="8023847" y="905558"/>
            <a:ext cx="2119329" cy="0"/>
          </a:xfrm>
          <a:prstGeom prst="line">
            <a:avLst/>
          </a:prstGeom>
          <a:ln w="19050" cap="flat">
            <a:solidFill>
              <a:srgbClr val="565A5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548823" y="533022"/>
            <a:ext cx="6063580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b="1" dirty="0">
                <a:solidFill>
                  <a:srgbClr val="565A5B"/>
                </a:solidFill>
                <a:latin typeface="Public Sans" pitchFamily="2" charset="0"/>
              </a:rPr>
              <a:t>HOURLY WEEKLY CALENDAR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802995" y="7136913"/>
            <a:ext cx="1086010" cy="1796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5186">
            <a:off x="8004217" y="4550684"/>
            <a:ext cx="2051280" cy="31926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Public Sans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Calendar template 2,3,4,5,6,7</dc:title>
  <cp:lastModifiedBy>Hương Tecpen</cp:lastModifiedBy>
  <cp:revision>5</cp:revision>
  <dcterms:created xsi:type="dcterms:W3CDTF">2006-08-16T00:00:00Z</dcterms:created>
  <dcterms:modified xsi:type="dcterms:W3CDTF">2022-08-29T18:37:27Z</dcterms:modified>
  <dc:identifier>DAFKV7fsauA</dc:identifier>
</cp:coreProperties>
</file>