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</p:sldIdLst>
  <p:sldSz cx="10693400" cy="7556500"/>
  <p:notesSz cx="6858000" cy="9144000"/>
  <p:embeddedFontLst>
    <p:embeddedFont>
      <p:font typeface="BDScript" panose="00000500000000000000" pitchFamily="50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acial Indifference" pitchFamily="2" charset="0"/>
      <p:regular r:id="rId9"/>
      <p:italic r:id="rId10"/>
    </p:embeddedFont>
    <p:embeddedFont>
      <p:font typeface="Hatton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6346" y="1478560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3" name="AutoShape 3"/>
          <p:cNvSpPr/>
          <p:nvPr/>
        </p:nvSpPr>
        <p:spPr>
          <a:xfrm>
            <a:off x="3786646" y="1478560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4" name="AutoShape 4"/>
          <p:cNvSpPr/>
          <p:nvPr/>
        </p:nvSpPr>
        <p:spPr>
          <a:xfrm>
            <a:off x="7083350" y="1478560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5" name="AutoShape 5"/>
          <p:cNvSpPr/>
          <p:nvPr/>
        </p:nvSpPr>
        <p:spPr>
          <a:xfrm>
            <a:off x="486346" y="3345152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6" name="AutoShape 6"/>
          <p:cNvSpPr/>
          <p:nvPr/>
        </p:nvSpPr>
        <p:spPr>
          <a:xfrm>
            <a:off x="3786646" y="3345152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7" name="AutoShape 7"/>
          <p:cNvSpPr/>
          <p:nvPr/>
        </p:nvSpPr>
        <p:spPr>
          <a:xfrm>
            <a:off x="7083350" y="3345152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8" name="AutoShape 8"/>
          <p:cNvSpPr/>
          <p:nvPr/>
        </p:nvSpPr>
        <p:spPr>
          <a:xfrm>
            <a:off x="486346" y="5214032"/>
            <a:ext cx="3122304" cy="1687905"/>
          </a:xfrm>
          <a:prstGeom prst="rect">
            <a:avLst/>
          </a:prstGeom>
          <a:solidFill>
            <a:srgbClr val="FFF3C7"/>
          </a:solidFill>
        </p:spPr>
      </p:sp>
      <p:sp>
        <p:nvSpPr>
          <p:cNvPr id="9" name="AutoShape 9"/>
          <p:cNvSpPr/>
          <p:nvPr/>
        </p:nvSpPr>
        <p:spPr>
          <a:xfrm>
            <a:off x="3786646" y="5214032"/>
            <a:ext cx="6419008" cy="1687905"/>
          </a:xfrm>
          <a:prstGeom prst="rect">
            <a:avLst/>
          </a:prstGeom>
          <a:solidFill>
            <a:srgbClr val="FFF3C7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2995" y="7136913"/>
            <a:ext cx="1086010" cy="1796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490012" y="401958"/>
            <a:ext cx="3711976" cy="93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7"/>
              </a:lnSpc>
              <a:spcBef>
                <a:spcPct val="0"/>
              </a:spcBef>
            </a:pPr>
            <a:r>
              <a:rPr lang="en-US" sz="5155">
                <a:solidFill>
                  <a:srgbClr val="E6C037"/>
                </a:solidFill>
                <a:latin typeface="Hatton"/>
              </a:rPr>
              <a:t>7 DAY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93610" y="430533"/>
            <a:ext cx="210477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  <a:spcBef>
                <a:spcPct val="0"/>
              </a:spcBef>
            </a:pPr>
            <a:r>
              <a:rPr lang="en-US" sz="5793" dirty="0">
                <a:solidFill>
                  <a:srgbClr val="231916"/>
                </a:solidFill>
                <a:latin typeface="BDScript"/>
              </a:rPr>
              <a:t>calendar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9746" y="1592522"/>
            <a:ext cx="1387752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MONDAY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44325" y="1592522"/>
            <a:ext cx="1403473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TUESDAY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41029" y="1592522"/>
            <a:ext cx="1403473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WEDNESDAY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9746" y="3459114"/>
            <a:ext cx="1387752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THURSDAY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44325" y="3459114"/>
            <a:ext cx="1403473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FRIDAY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41029" y="3459114"/>
            <a:ext cx="1403473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SATURDAY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9746" y="5327994"/>
            <a:ext cx="1387752" cy="23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8"/>
              </a:lnSpc>
              <a:spcBef>
                <a:spcPct val="0"/>
              </a:spcBef>
            </a:pPr>
            <a:r>
              <a:rPr lang="en-US" sz="1349" spc="223" dirty="0">
                <a:solidFill>
                  <a:srgbClr val="231916"/>
                </a:solidFill>
                <a:latin typeface="Glacial Indifference"/>
              </a:rPr>
              <a:t>SUNDAY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44325" y="5118782"/>
            <a:ext cx="1561152" cy="74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6"/>
              </a:lnSpc>
              <a:spcBef>
                <a:spcPct val="0"/>
              </a:spcBef>
            </a:pPr>
            <a:r>
              <a:rPr lang="en-US" sz="4297" dirty="0">
                <a:solidFill>
                  <a:srgbClr val="231916"/>
                </a:solidFill>
                <a:latin typeface="BDScript"/>
              </a:rPr>
              <a:t>Notes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BDScript</vt:lpstr>
      <vt:lpstr>Arial</vt:lpstr>
      <vt:lpstr>Hatton</vt:lpstr>
      <vt:lpstr>Calibri</vt:lpstr>
      <vt:lpstr>Glacial Indifference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template 2,3,4,5,6,7</dc:title>
  <cp:lastModifiedBy>Hương Tecpen</cp:lastModifiedBy>
  <cp:revision>5</cp:revision>
  <dcterms:created xsi:type="dcterms:W3CDTF">2006-08-16T00:00:00Z</dcterms:created>
  <dcterms:modified xsi:type="dcterms:W3CDTF">2022-08-29T19:17:37Z</dcterms:modified>
  <dc:identifier>DAFKV7fsauA</dc:identifier>
</cp:coreProperties>
</file>