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2" r:id="rId2"/>
    <p:sldId id="263" r:id="rId3"/>
  </p:sldIdLst>
  <p:sldSz cx="5486400" cy="3657600"/>
  <p:notesSz cx="6858000" cy="9144000"/>
  <p:embeddedFontLst>
    <p:embeddedFont>
      <p:font typeface="Calibri" panose="020F0502020204030204" pitchFamily="34" charset="0"/>
      <p:regular r:id="rId4"/>
      <p:bold r:id="rId5"/>
      <p:italic r:id="rId6"/>
      <p:boldItalic r:id="rId7"/>
    </p:embeddedFont>
    <p:embeddedFont>
      <p:font typeface="FreightDispProBook-Italic" panose="02000603080000090004" pitchFamily="2" charset="0"/>
      <p:regular r:id="rId8"/>
    </p:embeddedFont>
    <p:embeddedFont>
      <p:font typeface="Moontime" panose="00000500000000000000" pitchFamily="2"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31" d="100"/>
          <a:sy n="131" d="100"/>
        </p:scale>
        <p:origin x="773"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9F5"/>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136D143-EE2E-4DE1-19B8-92044D2EC969}"/>
              </a:ext>
            </a:extLst>
          </p:cNvPr>
          <p:cNvGrpSpPr/>
          <p:nvPr/>
        </p:nvGrpSpPr>
        <p:grpSpPr>
          <a:xfrm>
            <a:off x="339371" y="121794"/>
            <a:ext cx="4859946" cy="3387152"/>
            <a:chOff x="339371" y="121794"/>
            <a:chExt cx="4859946" cy="3387152"/>
          </a:xfrm>
        </p:grpSpPr>
        <p:grpSp>
          <p:nvGrpSpPr>
            <p:cNvPr id="2" name="Group 2"/>
            <p:cNvGrpSpPr>
              <a:grpSpLocks noChangeAspect="1"/>
            </p:cNvGrpSpPr>
            <p:nvPr/>
          </p:nvGrpSpPr>
          <p:grpSpPr>
            <a:xfrm>
              <a:off x="785184" y="781527"/>
              <a:ext cx="2094555" cy="2094547"/>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alphaModFix amt="90000"/>
                </a:blip>
                <a:stretch>
                  <a:fillRect l="-25046" r="-25046"/>
                </a:stretch>
              </a:blipFill>
            </p:spPr>
          </p:sp>
        </p:gr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995278" y="444062"/>
              <a:ext cx="204039" cy="190777"/>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49618" y="121794"/>
              <a:ext cx="264844" cy="247629"/>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4575263" y="634839"/>
              <a:ext cx="148710" cy="139044"/>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95652" flipH="1">
              <a:off x="339371" y="2947809"/>
              <a:ext cx="183373" cy="171454"/>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95652">
              <a:off x="358855" y="3286398"/>
              <a:ext cx="238019" cy="222548"/>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95652" flipH="1" flipV="1">
              <a:off x="767522" y="3095680"/>
              <a:ext cx="133647" cy="124960"/>
            </a:xfrm>
            <a:prstGeom prst="rect">
              <a:avLst/>
            </a:prstGeom>
          </p:spPr>
        </p:pic>
        <p:pic>
          <p:nvPicPr>
            <p:cNvPr id="10" name="Picture 10"/>
            <p:cNvPicPr>
              <a:picLocks noChangeAspect="1"/>
            </p:cNvPicPr>
            <p:nvPr/>
          </p:nvPicPr>
          <p:blipFill>
            <a:blip r:embed="rId5"/>
            <a:srcRect/>
            <a:stretch>
              <a:fillRect/>
            </a:stretch>
          </p:blipFill>
          <p:spPr>
            <a:xfrm rot="931213">
              <a:off x="4089365" y="2877554"/>
              <a:ext cx="152115" cy="229607"/>
            </a:xfrm>
            <a:prstGeom prst="rect">
              <a:avLst/>
            </a:prstGeom>
          </p:spPr>
        </p:pic>
        <p:pic>
          <p:nvPicPr>
            <p:cNvPr id="11" name="Picture 11"/>
            <p:cNvPicPr>
              <a:picLocks noChangeAspect="1"/>
            </p:cNvPicPr>
            <p:nvPr/>
          </p:nvPicPr>
          <p:blipFill>
            <a:blip r:embed="rId6"/>
            <a:srcRect/>
            <a:stretch>
              <a:fillRect/>
            </a:stretch>
          </p:blipFill>
          <p:spPr>
            <a:xfrm>
              <a:off x="408580" y="429976"/>
              <a:ext cx="2813474" cy="2797648"/>
            </a:xfrm>
            <a:prstGeom prst="rect">
              <a:avLst/>
            </a:prstGeom>
          </p:spPr>
        </p:pic>
        <p:sp>
          <p:nvSpPr>
            <p:cNvPr id="12" name="TextBox 12"/>
            <p:cNvSpPr txBox="1"/>
            <p:nvPr/>
          </p:nvSpPr>
          <p:spPr>
            <a:xfrm>
              <a:off x="3222053" y="930976"/>
              <a:ext cx="1898587" cy="1852798"/>
            </a:xfrm>
            <a:prstGeom prst="rect">
              <a:avLst/>
            </a:prstGeom>
          </p:spPr>
          <p:txBody>
            <a:bodyPr lIns="0" tIns="0" rIns="0" bIns="0" rtlCol="0" anchor="t">
              <a:spAutoFit/>
            </a:bodyPr>
            <a:lstStyle/>
            <a:p>
              <a:pPr algn="ctr">
                <a:lnSpc>
                  <a:spcPts val="4837"/>
                </a:lnSpc>
              </a:pPr>
              <a:r>
                <a:rPr lang="en-US" sz="4563" dirty="0">
                  <a:solidFill>
                    <a:srgbClr val="B88E62"/>
                  </a:solidFill>
                  <a:latin typeface="Moontime"/>
                </a:rPr>
                <a:t>Happy</a:t>
              </a:r>
            </a:p>
            <a:p>
              <a:pPr algn="ctr">
                <a:lnSpc>
                  <a:spcPts val="4837"/>
                </a:lnSpc>
              </a:pPr>
              <a:r>
                <a:rPr lang="en-US" sz="4563" dirty="0">
                  <a:solidFill>
                    <a:srgbClr val="B88E62"/>
                  </a:solidFill>
                  <a:latin typeface="Moontime"/>
                </a:rPr>
                <a:t>birthday,</a:t>
              </a:r>
            </a:p>
            <a:p>
              <a:pPr algn="ctr">
                <a:lnSpc>
                  <a:spcPts val="4837"/>
                </a:lnSpc>
              </a:pPr>
              <a:r>
                <a:rPr lang="en-US" sz="4563" dirty="0">
                  <a:solidFill>
                    <a:srgbClr val="B88E62"/>
                  </a:solidFill>
                  <a:latin typeface="Moontime"/>
                </a:rPr>
                <a:t>Mom!</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9F5"/>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35983C-80AA-8D3B-5F31-0661C778015D}"/>
              </a:ext>
            </a:extLst>
          </p:cNvPr>
          <p:cNvGrpSpPr/>
          <p:nvPr/>
        </p:nvGrpSpPr>
        <p:grpSpPr>
          <a:xfrm>
            <a:off x="974926" y="422910"/>
            <a:ext cx="3536548" cy="2625989"/>
            <a:chOff x="974926" y="422910"/>
            <a:chExt cx="3536548" cy="2625989"/>
          </a:xfrm>
        </p:grpSpPr>
        <p:pic>
          <p:nvPicPr>
            <p:cNvPr id="2" name="Picture 2"/>
            <p:cNvPicPr>
              <a:picLocks noChangeAspect="1"/>
            </p:cNvPicPr>
            <p:nvPr/>
          </p:nvPicPr>
          <p:blipFill>
            <a:blip r:embed="rId2"/>
            <a:srcRect/>
            <a:stretch>
              <a:fillRect/>
            </a:stretch>
          </p:blipFill>
          <p:spPr>
            <a:xfrm>
              <a:off x="2011064" y="2576672"/>
              <a:ext cx="1464271" cy="472227"/>
            </a:xfrm>
            <a:prstGeom prst="rect">
              <a:avLst/>
            </a:prstGeom>
          </p:spPr>
        </p:pic>
        <p:sp>
          <p:nvSpPr>
            <p:cNvPr id="3" name="TextBox 3"/>
            <p:cNvSpPr txBox="1"/>
            <p:nvPr/>
          </p:nvSpPr>
          <p:spPr>
            <a:xfrm>
              <a:off x="974926" y="981105"/>
              <a:ext cx="3536548" cy="1007776"/>
            </a:xfrm>
            <a:prstGeom prst="rect">
              <a:avLst/>
            </a:prstGeom>
          </p:spPr>
          <p:txBody>
            <a:bodyPr lIns="0" tIns="0" rIns="0" bIns="0" rtlCol="0" anchor="t">
              <a:spAutoFit/>
            </a:bodyPr>
            <a:lstStyle/>
            <a:p>
              <a:pPr algn="ctr">
                <a:lnSpc>
                  <a:spcPts val="1959"/>
                </a:lnSpc>
              </a:pPr>
              <a:r>
                <a:rPr lang="en-US" sz="1399" dirty="0">
                  <a:solidFill>
                    <a:srgbClr val="B88E62"/>
                  </a:solidFill>
                  <a:latin typeface="FreightDispProBook-Italic" panose="02000603080000090004" pitchFamily="2" charset="0"/>
                </a:rPr>
                <a:t>You have a unique gift in life, you manage to be both encouraging and annoying at the same time. It is difficult to balance the two, but you manage to make it look easy. </a:t>
              </a:r>
            </a:p>
            <a:p>
              <a:pPr marL="0" lvl="0" indent="0" algn="ctr">
                <a:lnSpc>
                  <a:spcPts val="1959"/>
                </a:lnSpc>
                <a:spcBef>
                  <a:spcPct val="0"/>
                </a:spcBef>
              </a:pPr>
              <a:r>
                <a:rPr lang="en-US" sz="1399" dirty="0">
                  <a:solidFill>
                    <a:srgbClr val="B88E62"/>
                  </a:solidFill>
                  <a:latin typeface="FreightDispProBook-Italic" panose="02000603080000090004" pitchFamily="2" charset="0"/>
                </a:rPr>
                <a:t>Happy birthday to my infuriating, lovable mom.</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86149" y="422910"/>
              <a:ext cx="514102" cy="8506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52</Words>
  <Application>Microsoft Office PowerPoint</Application>
  <PresentationFormat>Custom</PresentationFormat>
  <Paragraphs>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Moontime</vt:lpstr>
      <vt:lpstr>FreightDispProBook-Italic</vt: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Birthday card 1,3,4,5,6,7,8,9</dc:title>
  <cp:lastModifiedBy>Hương Tecpen</cp:lastModifiedBy>
  <cp:revision>2</cp:revision>
  <dcterms:created xsi:type="dcterms:W3CDTF">2006-08-16T00:00:00Z</dcterms:created>
  <dcterms:modified xsi:type="dcterms:W3CDTF">2022-09-07T19:15:51Z</dcterms:modified>
  <dc:identifier>DAFLG_ZabdA</dc:identifier>
</cp:coreProperties>
</file>