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8" r:id="rId2"/>
    <p:sldId id="269" r:id="rId3"/>
  </p:sldIdLst>
  <p:sldSz cx="5486400" cy="3657600"/>
  <p:notesSz cx="6858000" cy="9144000"/>
  <p:embeddedFontLst>
    <p:embeddedFont>
      <p:font typeface="Calibri" panose="020F050202020403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31" d="100"/>
          <a:sy n="131" d="100"/>
        </p:scale>
        <p:origin x="77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9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51C2766-2EB9-8DEF-9735-9027DF590F83}"/>
              </a:ext>
            </a:extLst>
          </p:cNvPr>
          <p:cNvGrpSpPr/>
          <p:nvPr/>
        </p:nvGrpSpPr>
        <p:grpSpPr>
          <a:xfrm>
            <a:off x="533400" y="328319"/>
            <a:ext cx="4633362" cy="3460495"/>
            <a:chOff x="533400" y="328319"/>
            <a:chExt cx="4633362" cy="3460495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020435" y="328319"/>
              <a:ext cx="3445529" cy="189103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8E188D9-76FD-2D1B-3790-97D9C286DB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" y="2057400"/>
              <a:ext cx="4633362" cy="173141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9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10461797-0E4C-7BA2-161E-5305442595F6}"/>
              </a:ext>
            </a:extLst>
          </p:cNvPr>
          <p:cNvGrpSpPr/>
          <p:nvPr/>
        </p:nvGrpSpPr>
        <p:grpSpPr>
          <a:xfrm>
            <a:off x="365760" y="877740"/>
            <a:ext cx="4754880" cy="2456630"/>
            <a:chOff x="365760" y="877740"/>
            <a:chExt cx="4754880" cy="2456630"/>
          </a:xfrm>
        </p:grpSpPr>
        <p:sp>
          <p:nvSpPr>
            <p:cNvPr id="2" name="AutoShape 2"/>
            <p:cNvSpPr/>
            <p:nvPr/>
          </p:nvSpPr>
          <p:spPr>
            <a:xfrm>
              <a:off x="365760" y="877740"/>
              <a:ext cx="4754880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3" name="AutoShape 3"/>
            <p:cNvSpPr/>
            <p:nvPr/>
          </p:nvSpPr>
          <p:spPr>
            <a:xfrm>
              <a:off x="365760" y="1287448"/>
              <a:ext cx="4754880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4" name="AutoShape 4"/>
            <p:cNvSpPr/>
            <p:nvPr/>
          </p:nvSpPr>
          <p:spPr>
            <a:xfrm>
              <a:off x="365760" y="1697156"/>
              <a:ext cx="4754880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5" name="AutoShape 5"/>
            <p:cNvSpPr/>
            <p:nvPr/>
          </p:nvSpPr>
          <p:spPr>
            <a:xfrm>
              <a:off x="365760" y="2106864"/>
              <a:ext cx="4754880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6" name="AutoShape 6"/>
            <p:cNvSpPr/>
            <p:nvPr/>
          </p:nvSpPr>
          <p:spPr>
            <a:xfrm>
              <a:off x="365760" y="2516571"/>
              <a:ext cx="4754880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sp>
          <p:nvSpPr>
            <p:cNvPr id="7" name="AutoShape 7"/>
            <p:cNvSpPr/>
            <p:nvPr/>
          </p:nvSpPr>
          <p:spPr>
            <a:xfrm>
              <a:off x="365760" y="2926279"/>
              <a:ext cx="4754880" cy="0"/>
            </a:xfrm>
            <a:prstGeom prst="line">
              <a:avLst/>
            </a:prstGeom>
            <a:ln w="9525" cap="flat">
              <a:solidFill>
                <a:srgbClr val="000000"/>
              </a:solidFill>
              <a:prstDash val="solid"/>
              <a:headEnd type="none" w="sm" len="sm"/>
              <a:tailEnd type="none" w="sm" len="sm"/>
            </a:ln>
          </p:spPr>
        </p:sp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p:blipFill>
          <p:spPr>
            <a:xfrm>
              <a:off x="2486149" y="3249310"/>
              <a:ext cx="514102" cy="8506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Birthday card 1,3,4,5,6,7,8,9</dc:title>
  <cp:lastModifiedBy>Hương Tecpen</cp:lastModifiedBy>
  <cp:revision>3</cp:revision>
  <dcterms:created xsi:type="dcterms:W3CDTF">2006-08-16T00:00:00Z</dcterms:created>
  <dcterms:modified xsi:type="dcterms:W3CDTF">2022-09-07T19:25:08Z</dcterms:modified>
  <dc:identifier>DAFLG_ZabdA</dc:identifier>
</cp:coreProperties>
</file>