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5486400" cy="36576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ora" pitchFamily="2" charset="0"/>
      <p:regular r:id="rId8"/>
      <p:bold r:id="rId9"/>
      <p:italic r:id="rId10"/>
      <p:boldItalic r:id="rId11"/>
    </p:embeddedFont>
    <p:embeddedFont>
      <p:font typeface="PushkinW01-ScriptHigh" panose="03030302050407090302" pitchFamily="66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1" d="100"/>
          <a:sy n="131" d="100"/>
        </p:scale>
        <p:origin x="14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169C4-785D-7D36-E8ED-23D1C1528835}"/>
              </a:ext>
            </a:extLst>
          </p:cNvPr>
          <p:cNvGrpSpPr/>
          <p:nvPr/>
        </p:nvGrpSpPr>
        <p:grpSpPr>
          <a:xfrm>
            <a:off x="0" y="0"/>
            <a:ext cx="5486400" cy="3657600"/>
            <a:chOff x="0" y="0"/>
            <a:chExt cx="5486400" cy="3657600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257" t="27144" r="1953" b="24840"/>
            <a:stretch>
              <a:fillRect/>
            </a:stretch>
          </p:blipFill>
          <p:spPr>
            <a:xfrm>
              <a:off x="0" y="0"/>
              <a:ext cx="5486400" cy="36576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alphaModFix amt="52000"/>
            </a:blip>
            <a:srcRect l="792" t="7448" r="4531"/>
            <a:stretch>
              <a:fillRect/>
            </a:stretch>
          </p:blipFill>
          <p:spPr>
            <a:xfrm rot="268508">
              <a:off x="3896506" y="2586904"/>
              <a:ext cx="713274" cy="296337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618157" y="1965799"/>
              <a:ext cx="1621292" cy="1675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399"/>
                </a:lnSpc>
                <a:spcBef>
                  <a:spcPct val="0"/>
                </a:spcBef>
              </a:pPr>
              <a:r>
                <a:rPr lang="en-US" sz="999" u="none" spc="149" dirty="0">
                  <a:solidFill>
                    <a:srgbClr val="000000"/>
                  </a:solidFill>
                  <a:latin typeface="Lora" pitchFamily="2" charset="0"/>
                </a:rPr>
                <a:t>TO KIARA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4170" y="1497254"/>
              <a:ext cx="2239030" cy="3457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40"/>
                </a:lnSpc>
                <a:spcBef>
                  <a:spcPct val="0"/>
                </a:spcBef>
              </a:pPr>
              <a:r>
                <a:rPr lang="en-US" sz="2400" u="none" dirty="0">
                  <a:solidFill>
                    <a:srgbClr val="000000"/>
                  </a:solidFill>
                  <a:latin typeface="PushkinW01-ScriptHigh" panose="03030302050407090302" pitchFamily="66" charset="0"/>
                </a:rPr>
                <a:t>Happy Birthday!</a:t>
              </a:r>
            </a:p>
          </p:txBody>
        </p: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330252">
              <a:off x="2815388" y="335043"/>
              <a:ext cx="646055" cy="90515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068209" y="708248"/>
              <a:ext cx="1642753" cy="2310778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3102003" y="754415"/>
              <a:ext cx="1575166" cy="2218443"/>
              <a:chOff x="0" y="0"/>
              <a:chExt cx="3835400" cy="54017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835400" cy="5401818"/>
              </a:xfrm>
              <a:custGeom>
                <a:avLst/>
                <a:gdLst/>
                <a:ahLst/>
                <a:cxnLst/>
                <a:rect l="l" t="t" r="r" b="b"/>
                <a:pathLst>
                  <a:path w="3835400" h="5401818">
                    <a:moveTo>
                      <a:pt x="0" y="0"/>
                    </a:moveTo>
                    <a:lnTo>
                      <a:pt x="0" y="5401691"/>
                    </a:lnTo>
                    <a:lnTo>
                      <a:pt x="160909" y="5283200"/>
                    </a:lnTo>
                    <a:lnTo>
                      <a:pt x="321691" y="5283200"/>
                    </a:lnTo>
                    <a:lnTo>
                      <a:pt x="583184" y="5211318"/>
                    </a:lnTo>
                    <a:cubicBezTo>
                      <a:pt x="634365" y="5197221"/>
                      <a:pt x="687197" y="5190109"/>
                      <a:pt x="740283" y="5190109"/>
                    </a:cubicBezTo>
                    <a:lnTo>
                      <a:pt x="989203" y="5190109"/>
                    </a:lnTo>
                    <a:cubicBezTo>
                      <a:pt x="1018159" y="5190109"/>
                      <a:pt x="1046988" y="5194300"/>
                      <a:pt x="1074801" y="5202555"/>
                    </a:cubicBezTo>
                    <a:lnTo>
                      <a:pt x="1112774" y="5213858"/>
                    </a:lnTo>
                    <a:cubicBezTo>
                      <a:pt x="1128268" y="5218430"/>
                      <a:pt x="1144397" y="5220462"/>
                      <a:pt x="1161034" y="5220462"/>
                    </a:cubicBezTo>
                    <a:cubicBezTo>
                      <a:pt x="1251839" y="5220462"/>
                      <a:pt x="1355598" y="5161915"/>
                      <a:pt x="1440688" y="5161915"/>
                    </a:cubicBezTo>
                    <a:cubicBezTo>
                      <a:pt x="1471295" y="5161915"/>
                      <a:pt x="1499616" y="5169535"/>
                      <a:pt x="1524000" y="5190109"/>
                    </a:cubicBezTo>
                    <a:cubicBezTo>
                      <a:pt x="1553591" y="5215128"/>
                      <a:pt x="1613789" y="5233797"/>
                      <a:pt x="1677289" y="5252085"/>
                    </a:cubicBezTo>
                    <a:cubicBezTo>
                      <a:pt x="1680718" y="5253101"/>
                      <a:pt x="1686179" y="5253609"/>
                      <a:pt x="1693037" y="5253609"/>
                    </a:cubicBezTo>
                    <a:cubicBezTo>
                      <a:pt x="1769237" y="5253609"/>
                      <a:pt x="2035175" y="5197729"/>
                      <a:pt x="2074291" y="5190109"/>
                    </a:cubicBezTo>
                    <a:cubicBezTo>
                      <a:pt x="2086229" y="5187823"/>
                      <a:pt x="2100453" y="5187061"/>
                      <a:pt x="2114296" y="5187061"/>
                    </a:cubicBezTo>
                    <a:cubicBezTo>
                      <a:pt x="2120265" y="5187061"/>
                      <a:pt x="2126107" y="5187188"/>
                      <a:pt x="2131695" y="5187442"/>
                    </a:cubicBezTo>
                    <a:cubicBezTo>
                      <a:pt x="2155571" y="5188458"/>
                      <a:pt x="2179320" y="5190109"/>
                      <a:pt x="2203196" y="5190109"/>
                    </a:cubicBezTo>
                    <a:lnTo>
                      <a:pt x="2397125" y="5190109"/>
                    </a:lnTo>
                    <a:cubicBezTo>
                      <a:pt x="2467864" y="5190109"/>
                      <a:pt x="2536825" y="5212715"/>
                      <a:pt x="2593975" y="5254498"/>
                    </a:cubicBezTo>
                    <a:cubicBezTo>
                      <a:pt x="2619883" y="5273548"/>
                      <a:pt x="2648585" y="5288661"/>
                      <a:pt x="2678811" y="5299583"/>
                    </a:cubicBezTo>
                    <a:lnTo>
                      <a:pt x="2825496" y="5351907"/>
                    </a:lnTo>
                    <a:cubicBezTo>
                      <a:pt x="2855214" y="5362575"/>
                      <a:pt x="2885821" y="5370830"/>
                      <a:pt x="2916936" y="5376037"/>
                    </a:cubicBezTo>
                    <a:cubicBezTo>
                      <a:pt x="2977134" y="5386070"/>
                      <a:pt x="3081147" y="5401818"/>
                      <a:pt x="3141091" y="5401818"/>
                    </a:cubicBezTo>
                    <a:cubicBezTo>
                      <a:pt x="3324352" y="5401818"/>
                      <a:pt x="3488563" y="5259578"/>
                      <a:pt x="3664966" y="5259578"/>
                    </a:cubicBezTo>
                    <a:cubicBezTo>
                      <a:pt x="3685286" y="5259578"/>
                      <a:pt x="3705733" y="5261483"/>
                      <a:pt x="3726434" y="5265674"/>
                    </a:cubicBezTo>
                    <a:cubicBezTo>
                      <a:pt x="3777488" y="5276088"/>
                      <a:pt x="3818890" y="5283200"/>
                      <a:pt x="3835400" y="5283200"/>
                    </a:cubicBezTo>
                    <a:lnTo>
                      <a:pt x="3835400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l="-42811" r="-42811"/>
                </a:stretch>
              </a:blip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519431" y="591186"/>
              <a:ext cx="740309" cy="23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9"/>
            <a:srcRect l="9251" r="20417" b="6077"/>
            <a:stretch>
              <a:fillRect/>
            </a:stretch>
          </p:blipFill>
          <p:spPr>
            <a:xfrm rot="2509859">
              <a:off x="4463583" y="2454535"/>
              <a:ext cx="494757" cy="77051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632535" y="3096579"/>
              <a:ext cx="514102" cy="850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01530EA-D8EC-572B-4EFE-160D03E06AF8}"/>
              </a:ext>
            </a:extLst>
          </p:cNvPr>
          <p:cNvGrpSpPr/>
          <p:nvPr/>
        </p:nvGrpSpPr>
        <p:grpSpPr>
          <a:xfrm>
            <a:off x="0" y="0"/>
            <a:ext cx="5486400" cy="4400614"/>
            <a:chOff x="0" y="0"/>
            <a:chExt cx="5486400" cy="440061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/>
            <a:srcRect l="4257" t="27144" r="1953" b="24840"/>
            <a:stretch>
              <a:fillRect/>
            </a:stretch>
          </p:blipFill>
          <p:spPr>
            <a:xfrm>
              <a:off x="0" y="0"/>
              <a:ext cx="5486400" cy="3657600"/>
            </a:xfrm>
            <a:prstGeom prst="rect">
              <a:avLst/>
            </a:prstGeom>
          </p:spPr>
        </p:pic>
        <p:sp>
          <p:nvSpPr>
            <p:cNvPr id="3" name="TextBox 3"/>
            <p:cNvSpPr txBox="1"/>
            <p:nvPr/>
          </p:nvSpPr>
          <p:spPr>
            <a:xfrm>
              <a:off x="999302" y="1086529"/>
              <a:ext cx="3506846" cy="9492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  <a:spcBef>
                  <a:spcPct val="0"/>
                </a:spcBef>
              </a:pPr>
              <a:r>
                <a:rPr lang="en-US" sz="1100" i="1" spc="165" dirty="0">
                  <a:solidFill>
                    <a:srgbClr val="000000"/>
                  </a:solidFill>
                  <a:latin typeface="Lora" pitchFamily="2" charset="0"/>
                </a:rPr>
                <a:t>You make each day special just by being yourself. I hope you’re enjoying y</a:t>
              </a:r>
              <a:r>
                <a:rPr lang="en-US" sz="1100" i="1" u="none" spc="165" dirty="0">
                  <a:solidFill>
                    <a:srgbClr val="000000"/>
                  </a:solidFill>
                  <a:latin typeface="Lora" pitchFamily="2" charset="0"/>
                </a:rPr>
                <a:t>our special day—may life continue to bring you the best days ahead. </a:t>
              </a:r>
            </a:p>
            <a:p>
              <a:pPr marL="0" lvl="0" indent="0" algn="ctr">
                <a:lnSpc>
                  <a:spcPts val="1540"/>
                </a:lnSpc>
                <a:spcBef>
                  <a:spcPct val="0"/>
                </a:spcBef>
              </a:pPr>
              <a:endParaRPr lang="en-US" sz="1100" i="1" u="none" spc="165" dirty="0">
                <a:solidFill>
                  <a:srgbClr val="000000"/>
                </a:solidFill>
                <a:latin typeface="Lora" pitchFamily="2" charset="0"/>
              </a:endParaRPr>
            </a:p>
          </p:txBody>
        </p:sp>
        <p:sp>
          <p:nvSpPr>
            <p:cNvPr id="4" name="AutoShape 4"/>
            <p:cNvSpPr/>
            <p:nvPr/>
          </p:nvSpPr>
          <p:spPr>
            <a:xfrm rot="5400000">
              <a:off x="1796986" y="3449638"/>
              <a:ext cx="190195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34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PushkinW01-ScriptHigh</vt:lpstr>
      <vt:lpstr>Lora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1,3,4,5,6,7,8,9</dc:title>
  <cp:lastModifiedBy>Hương Tecpen</cp:lastModifiedBy>
  <cp:revision>3</cp:revision>
  <dcterms:created xsi:type="dcterms:W3CDTF">2006-08-16T00:00:00Z</dcterms:created>
  <dcterms:modified xsi:type="dcterms:W3CDTF">2022-09-07T19:06:43Z</dcterms:modified>
  <dc:identifier>DAFLG_ZabdA</dc:identifier>
</cp:coreProperties>
</file>