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67" r:id="rId3"/>
  </p:sldIdLst>
  <p:sldSz cx="5486400" cy="36576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31" d="100"/>
          <a:sy n="131" d="100"/>
        </p:scale>
        <p:origin x="773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C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7742331-A69D-CB38-4502-FAD59F8D6145}"/>
              </a:ext>
            </a:extLst>
          </p:cNvPr>
          <p:cNvGrpSpPr/>
          <p:nvPr/>
        </p:nvGrpSpPr>
        <p:grpSpPr>
          <a:xfrm>
            <a:off x="36401" y="152400"/>
            <a:ext cx="5289600" cy="3505200"/>
            <a:chOff x="36401" y="152400"/>
            <a:chExt cx="5289600" cy="3505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716C223-1B3D-BBFE-6AB8-9FC991975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" y="152400"/>
              <a:ext cx="4602879" cy="1335140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6401" y="682200"/>
              <a:ext cx="5289600" cy="2975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7A6CCD0-A585-00A2-C5AE-5D098398BB8D}"/>
              </a:ext>
            </a:extLst>
          </p:cNvPr>
          <p:cNvGrpSpPr/>
          <p:nvPr/>
        </p:nvGrpSpPr>
        <p:grpSpPr>
          <a:xfrm>
            <a:off x="365760" y="877740"/>
            <a:ext cx="4754880" cy="2456630"/>
            <a:chOff x="365760" y="877740"/>
            <a:chExt cx="4754880" cy="2456630"/>
          </a:xfrm>
        </p:grpSpPr>
        <p:sp>
          <p:nvSpPr>
            <p:cNvPr id="2" name="AutoShape 2"/>
            <p:cNvSpPr/>
            <p:nvPr/>
          </p:nvSpPr>
          <p:spPr>
            <a:xfrm>
              <a:off x="365760" y="877740"/>
              <a:ext cx="4754880" cy="0"/>
            </a:xfrm>
            <a:prstGeom prst="line">
              <a:avLst/>
            </a:prstGeom>
            <a:ln w="9525" cap="flat">
              <a:solidFill>
                <a:srgbClr val="004CA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" name="AutoShape 3"/>
            <p:cNvSpPr/>
            <p:nvPr/>
          </p:nvSpPr>
          <p:spPr>
            <a:xfrm>
              <a:off x="365760" y="1287448"/>
              <a:ext cx="4754880" cy="0"/>
            </a:xfrm>
            <a:prstGeom prst="line">
              <a:avLst/>
            </a:prstGeom>
            <a:ln w="9525" cap="flat">
              <a:solidFill>
                <a:srgbClr val="004CA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>
              <a:off x="365760" y="1697156"/>
              <a:ext cx="4754880" cy="0"/>
            </a:xfrm>
            <a:prstGeom prst="line">
              <a:avLst/>
            </a:prstGeom>
            <a:ln w="9525" cap="flat">
              <a:solidFill>
                <a:srgbClr val="004CA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365760" y="2106864"/>
              <a:ext cx="4754880" cy="0"/>
            </a:xfrm>
            <a:prstGeom prst="line">
              <a:avLst/>
            </a:prstGeom>
            <a:ln w="9525" cap="flat">
              <a:solidFill>
                <a:srgbClr val="004CA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365760" y="2516571"/>
              <a:ext cx="4754880" cy="0"/>
            </a:xfrm>
            <a:prstGeom prst="line">
              <a:avLst/>
            </a:prstGeom>
            <a:ln w="9525" cap="flat">
              <a:solidFill>
                <a:srgbClr val="004CA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365760" y="2926279"/>
              <a:ext cx="4754880" cy="0"/>
            </a:xfrm>
            <a:prstGeom prst="line">
              <a:avLst/>
            </a:prstGeom>
            <a:ln w="9525" cap="flat">
              <a:solidFill>
                <a:srgbClr val="004CA2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486149" y="3249310"/>
              <a:ext cx="514102" cy="850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Birthday card 1,3,4,5,6,8,9</dc:title>
  <cp:lastModifiedBy>Hương Tecpen</cp:lastModifiedBy>
  <cp:revision>2</cp:revision>
  <dcterms:created xsi:type="dcterms:W3CDTF">2006-08-16T00:00:00Z</dcterms:created>
  <dcterms:modified xsi:type="dcterms:W3CDTF">2022-09-15T17:53:42Z</dcterms:modified>
  <dc:identifier>DAFMDDof9z0</dc:identifier>
</cp:coreProperties>
</file>