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9144000" cy="64008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re Sugar Thin" pitchFamily="2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4C47988-9AEC-ECCE-EF5A-B1B459EA73C5}"/>
              </a:ext>
            </a:extLst>
          </p:cNvPr>
          <p:cNvGrpSpPr/>
          <p:nvPr/>
        </p:nvGrpSpPr>
        <p:grpSpPr>
          <a:xfrm>
            <a:off x="1633986" y="228599"/>
            <a:ext cx="7109594" cy="5377013"/>
            <a:chOff x="1633986" y="228599"/>
            <a:chExt cx="7109594" cy="5377013"/>
          </a:xfrm>
        </p:grpSpPr>
        <p:sp>
          <p:nvSpPr>
            <p:cNvPr id="2" name="TextBox 2"/>
            <p:cNvSpPr txBox="1"/>
            <p:nvPr/>
          </p:nvSpPr>
          <p:spPr>
            <a:xfrm>
              <a:off x="5110910" y="4673775"/>
              <a:ext cx="3632670" cy="931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75"/>
                </a:lnSpc>
              </a:pPr>
              <a:r>
                <a:rPr lang="en-US" sz="3115" dirty="0">
                  <a:solidFill>
                    <a:srgbClr val="9D6B3E"/>
                  </a:solidFill>
                  <a:latin typeface="More Sugar Thin"/>
                </a:rPr>
                <a:t>HAPPY</a:t>
              </a:r>
            </a:p>
            <a:p>
              <a:pPr algn="ctr">
                <a:lnSpc>
                  <a:spcPts val="3675"/>
                </a:lnSpc>
              </a:pPr>
              <a:r>
                <a:rPr lang="en-US" sz="3115" dirty="0">
                  <a:solidFill>
                    <a:srgbClr val="9D6B3E"/>
                  </a:solidFill>
                  <a:latin typeface="More Sugar Thin"/>
                </a:rPr>
                <a:t> BIRTHDAY!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9373851">
              <a:off x="1637306" y="3038258"/>
              <a:ext cx="792983" cy="80916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726472">
              <a:off x="2038200" y="2630786"/>
              <a:ext cx="502682" cy="34999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39524" y="5456756"/>
              <a:ext cx="899678" cy="14885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027715F-B3F4-E3CE-B213-82A2AB714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44635" y="228599"/>
              <a:ext cx="3189765" cy="44451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D96363-0873-DEDC-D8EB-8DED85CC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33986" y="2150377"/>
              <a:ext cx="1310754" cy="1292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72292E-8EFE-9A1E-3663-A1D60B4FD646}"/>
              </a:ext>
            </a:extLst>
          </p:cNvPr>
          <p:cNvGrpSpPr/>
          <p:nvPr/>
        </p:nvGrpSpPr>
        <p:grpSpPr>
          <a:xfrm>
            <a:off x="1603760" y="1476282"/>
            <a:ext cx="6691879" cy="3809880"/>
            <a:chOff x="1603760" y="1476282"/>
            <a:chExt cx="6691879" cy="3809880"/>
          </a:xfrm>
        </p:grpSpPr>
        <p:sp>
          <p:nvSpPr>
            <p:cNvPr id="2" name="TextBox 2"/>
            <p:cNvSpPr txBox="1"/>
            <p:nvPr/>
          </p:nvSpPr>
          <p:spPr>
            <a:xfrm>
              <a:off x="5297214" y="1476282"/>
              <a:ext cx="2998425" cy="3323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9D6B3E"/>
                  </a:solidFill>
                  <a:latin typeface="More Sugar Thin"/>
                </a:rPr>
                <a:t>Birthdays are a new start,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9D6B3E"/>
                  </a:solidFill>
                  <a:latin typeface="More Sugar Thin"/>
                </a:rPr>
                <a:t>a fresh beginning and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dirty="0">
                  <a:solidFill>
                    <a:srgbClr val="9D6B3E"/>
                  </a:solidFill>
                  <a:latin typeface="More Sugar Thin"/>
                </a:rPr>
                <a:t>a time to pursue new endeavors with new goals. Move forward with confidence and courage. You are a very special person. May today and all of your days be amazing!</a:t>
              </a:r>
            </a:p>
            <a:p>
              <a:pPr marL="0" lvl="0" indent="0" algn="ctr">
                <a:lnSpc>
                  <a:spcPts val="2659"/>
                </a:lnSpc>
              </a:pPr>
              <a:endParaRPr lang="en-US" sz="1899" dirty="0">
                <a:solidFill>
                  <a:srgbClr val="9D6B3E"/>
                </a:solidFill>
                <a:latin typeface="More Sugar Thin"/>
              </a:endParaRP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5479794" y="5006534"/>
              <a:ext cx="2633264" cy="2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80"/>
                </a:lnSpc>
              </a:pPr>
              <a:r>
                <a:rPr lang="en-US" sz="1700" i="1" dirty="0">
                  <a:solidFill>
                    <a:srgbClr val="9D6B3E"/>
                  </a:solidFill>
                  <a:latin typeface="More Sugar Thin" pitchFamily="2" charset="0"/>
                </a:rPr>
                <a:t>- From Anna - 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03760" y="2289515"/>
              <a:ext cx="1120574" cy="1473293"/>
              <a:chOff x="0" y="0"/>
              <a:chExt cx="1494098" cy="1964390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-2226149">
                <a:off x="218394" y="675801"/>
                <a:ext cx="1057311" cy="1078889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726472">
                <a:off x="752920" y="132504"/>
                <a:ext cx="670243" cy="46665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More Sugar Thin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3</dc:title>
  <cp:lastModifiedBy>Hương Tecpen</cp:lastModifiedBy>
  <cp:revision>3</cp:revision>
  <dcterms:created xsi:type="dcterms:W3CDTF">2006-08-16T00:00:00Z</dcterms:created>
  <dcterms:modified xsi:type="dcterms:W3CDTF">2022-09-07T19:00:31Z</dcterms:modified>
  <dc:identifier>DAFLGxfpil4</dc:identifier>
</cp:coreProperties>
</file>