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</p:sldIdLst>
  <p:sldSz cx="5486400" cy="36576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DDD"/>
    <a:srgbClr val="FA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31" d="100"/>
          <a:sy n="131" d="100"/>
        </p:scale>
        <p:origin x="773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3AC41A8-5C69-564D-7CCD-7BABCD60EC18}"/>
              </a:ext>
            </a:extLst>
          </p:cNvPr>
          <p:cNvGrpSpPr/>
          <p:nvPr/>
        </p:nvGrpSpPr>
        <p:grpSpPr>
          <a:xfrm>
            <a:off x="-59289" y="307871"/>
            <a:ext cx="4748693" cy="3349729"/>
            <a:chOff x="-59289" y="307871"/>
            <a:chExt cx="4748693" cy="3349729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59289" y="307871"/>
              <a:ext cx="1867474" cy="3349729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494844" y="1134521"/>
              <a:ext cx="2194560" cy="13885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6BD91B0-5C35-A8A8-C379-F1EE1022E7EC}"/>
              </a:ext>
            </a:extLst>
          </p:cNvPr>
          <p:cNvGrpSpPr/>
          <p:nvPr/>
        </p:nvGrpSpPr>
        <p:grpSpPr>
          <a:xfrm>
            <a:off x="365760" y="877740"/>
            <a:ext cx="4754880" cy="2456630"/>
            <a:chOff x="365760" y="877740"/>
            <a:chExt cx="4754880" cy="2456630"/>
          </a:xfrm>
        </p:grpSpPr>
        <p:sp>
          <p:nvSpPr>
            <p:cNvPr id="2" name="AutoShape 2"/>
            <p:cNvSpPr/>
            <p:nvPr/>
          </p:nvSpPr>
          <p:spPr>
            <a:xfrm>
              <a:off x="365760" y="877740"/>
              <a:ext cx="4754880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" name="AutoShape 3"/>
            <p:cNvSpPr/>
            <p:nvPr/>
          </p:nvSpPr>
          <p:spPr>
            <a:xfrm>
              <a:off x="365760" y="1287448"/>
              <a:ext cx="4754880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>
              <a:off x="365760" y="1697156"/>
              <a:ext cx="4754880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365760" y="2106864"/>
              <a:ext cx="4754880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365760" y="2516571"/>
              <a:ext cx="4754880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365760" y="2926279"/>
              <a:ext cx="4754880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486149" y="3249310"/>
              <a:ext cx="514102" cy="850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Birthday card 1,3,4,5,6,8,9</dc:title>
  <cp:lastModifiedBy>Hương Tecpen</cp:lastModifiedBy>
  <cp:revision>2</cp:revision>
  <dcterms:created xsi:type="dcterms:W3CDTF">2006-08-16T00:00:00Z</dcterms:created>
  <dcterms:modified xsi:type="dcterms:W3CDTF">2022-09-15T17:41:15Z</dcterms:modified>
  <dc:identifier>DAFMDDof9z0</dc:identifier>
</cp:coreProperties>
</file>