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7" r:id="rId2"/>
  </p:sldIdLst>
  <p:sldSz cx="4572000" cy="6400800"/>
  <p:notesSz cx="6858000" cy="9144000"/>
  <p:embeddedFontLst>
    <p:embeddedFont>
      <p:font typeface="Belleza" panose="02000503050000020003" pitchFamily="2" charset="0"/>
      <p:regular r:id="rId3"/>
    </p:embeddedFont>
    <p:embeddedFont>
      <p:font typeface="Calibri" panose="020F0502020204030204" pitchFamily="34" charset="0"/>
      <p:regular r:id="rId4"/>
      <p:bold r:id="rId5"/>
      <p:italic r:id="rId6"/>
      <p:boldItalic r:id="rId7"/>
    </p:embeddedFont>
    <p:embeddedFont>
      <p:font typeface="Glacial Indifference" pitchFamily="2" charset="0"/>
      <p:regular r:id="rId8"/>
      <p:italic r:id="rId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9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6" d="100"/>
          <a:sy n="76" d="100"/>
        </p:scale>
        <p:origin x="1939" y="8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viewProps" Target="viewProps.xml"/><Relationship Id="rId5" Type="http://schemas.openxmlformats.org/officeDocument/2006/relationships/font" Target="fonts/font3.fntdata"/><Relationship Id="rId10" Type="http://schemas.openxmlformats.org/officeDocument/2006/relationships/presProps" Target="presProps.xml"/><Relationship Id="rId4" Type="http://schemas.openxmlformats.org/officeDocument/2006/relationships/font" Target="fonts/font2.fntdata"/><Relationship Id="rId9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9F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BB22C526-93C4-3613-9CD3-6A52A07AB541}"/>
              </a:ext>
            </a:extLst>
          </p:cNvPr>
          <p:cNvGrpSpPr/>
          <p:nvPr/>
        </p:nvGrpSpPr>
        <p:grpSpPr>
          <a:xfrm>
            <a:off x="-22513" y="209930"/>
            <a:ext cx="4572000" cy="5824905"/>
            <a:chOff x="-22513" y="209930"/>
            <a:chExt cx="4572000" cy="5824905"/>
          </a:xfrm>
        </p:grpSpPr>
        <p:sp>
          <p:nvSpPr>
            <p:cNvPr id="2" name="TextBox 2"/>
            <p:cNvSpPr txBox="1"/>
            <p:nvPr/>
          </p:nvSpPr>
          <p:spPr>
            <a:xfrm>
              <a:off x="916097" y="5033480"/>
              <a:ext cx="2694779" cy="68135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9"/>
                </a:lnSpc>
              </a:pPr>
              <a:r>
                <a:rPr lang="en-US" sz="1299" dirty="0">
                  <a:solidFill>
                    <a:srgbClr val="000000"/>
                  </a:solidFill>
                  <a:latin typeface="Glacial Indifference"/>
                </a:rPr>
                <a:t>May your birthday be full of happy hours and special moments to remember for a long </a:t>
              </a:r>
              <a:r>
                <a:rPr lang="en-US" sz="1299" dirty="0" err="1">
                  <a:solidFill>
                    <a:srgbClr val="000000"/>
                  </a:solidFill>
                  <a:latin typeface="Glacial Indifference"/>
                </a:rPr>
                <a:t>long</a:t>
              </a:r>
              <a:r>
                <a:rPr lang="en-US" sz="1299" dirty="0">
                  <a:solidFill>
                    <a:srgbClr val="000000"/>
                  </a:solidFill>
                  <a:latin typeface="Glacial Indifference"/>
                </a:rPr>
                <a:t> time!</a:t>
              </a:r>
            </a:p>
          </p:txBody>
        </p:sp>
        <p:sp>
          <p:nvSpPr>
            <p:cNvPr id="3" name="TextBox 3"/>
            <p:cNvSpPr txBox="1"/>
            <p:nvPr/>
          </p:nvSpPr>
          <p:spPr>
            <a:xfrm>
              <a:off x="916097" y="1251691"/>
              <a:ext cx="2694779" cy="2263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29"/>
                </a:lnSpc>
              </a:pPr>
              <a:r>
                <a:rPr lang="en-US" sz="1307">
                  <a:solidFill>
                    <a:srgbClr val="000000"/>
                  </a:solidFill>
                  <a:latin typeface="Glacial Indifference"/>
                </a:rPr>
                <a:t>Wish you a very</a:t>
              </a:r>
            </a:p>
          </p:txBody>
        </p:sp>
        <p:grpSp>
          <p:nvGrpSpPr>
            <p:cNvPr id="4" name="Group 4"/>
            <p:cNvGrpSpPr/>
            <p:nvPr/>
          </p:nvGrpSpPr>
          <p:grpSpPr>
            <a:xfrm>
              <a:off x="1475889" y="514350"/>
              <a:ext cx="1620221" cy="235267"/>
              <a:chOff x="0" y="0"/>
              <a:chExt cx="2160295" cy="313690"/>
            </a:xfrm>
          </p:grpSpPr>
          <p:pic>
            <p:nvPicPr>
              <p:cNvPr id="5" name="Picture 5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rcRect/>
              <a:stretch>
                <a:fillRect/>
              </a:stretch>
            </p:blipFill>
            <p:spPr>
              <a:xfrm>
                <a:off x="0" y="0"/>
                <a:ext cx="290947" cy="313690"/>
              </a:xfrm>
              <a:prstGeom prst="rect">
                <a:avLst/>
              </a:prstGeom>
            </p:spPr>
          </p:pic>
          <p:sp>
            <p:nvSpPr>
              <p:cNvPr id="6" name="TextBox 6"/>
              <p:cNvSpPr txBox="1"/>
              <p:nvPr/>
            </p:nvSpPr>
            <p:spPr>
              <a:xfrm>
                <a:off x="417197" y="44450"/>
                <a:ext cx="1743098" cy="23431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>
                  <a:lnSpc>
                    <a:spcPts val="1200"/>
                  </a:lnSpc>
                </a:pPr>
                <a:r>
                  <a:rPr lang="en-US" sz="1200" spc="27">
                    <a:solidFill>
                      <a:srgbClr val="D76A18"/>
                    </a:solidFill>
                    <a:latin typeface="Belleza"/>
                  </a:rPr>
                  <a:t>LOGO COMPANY</a:t>
                </a:r>
              </a:p>
            </p:txBody>
          </p:sp>
        </p:grpSp>
        <p:grpSp>
          <p:nvGrpSpPr>
            <p:cNvPr id="7" name="Group 7"/>
            <p:cNvGrpSpPr>
              <a:grpSpLocks noChangeAspect="1"/>
            </p:cNvGrpSpPr>
            <p:nvPr/>
          </p:nvGrpSpPr>
          <p:grpSpPr>
            <a:xfrm>
              <a:off x="1229149" y="2612387"/>
              <a:ext cx="2068676" cy="2068668"/>
              <a:chOff x="0" y="0"/>
              <a:chExt cx="6350000" cy="6349975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solidFill>
                <a:srgbClr val="FFDCC2"/>
              </a:solidFill>
            </p:spPr>
          </p:sp>
        </p:grpSp>
        <p:grpSp>
          <p:nvGrpSpPr>
            <p:cNvPr id="9" name="Group 9"/>
            <p:cNvGrpSpPr>
              <a:grpSpLocks noChangeAspect="1"/>
            </p:cNvGrpSpPr>
            <p:nvPr/>
          </p:nvGrpSpPr>
          <p:grpSpPr>
            <a:xfrm>
              <a:off x="1288716" y="2671954"/>
              <a:ext cx="1949541" cy="1949533"/>
              <a:chOff x="0" y="0"/>
              <a:chExt cx="6350000" cy="6349975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0" y="0"/>
                <a:ext cx="6350000" cy="6349974"/>
              </a:xfrm>
              <a:custGeom>
                <a:avLst/>
                <a:gdLst/>
                <a:ahLst/>
                <a:cxnLst/>
                <a:rect l="l" t="t" r="r" b="b"/>
                <a:pathLst>
                  <a:path w="6350000" h="6349974">
                    <a:moveTo>
                      <a:pt x="6350000" y="3175025"/>
                    </a:moveTo>
                    <a:cubicBezTo>
                      <a:pt x="6350000" y="4928451"/>
                      <a:pt x="4928476" y="6349974"/>
                      <a:pt x="3175000" y="6349974"/>
                    </a:cubicBezTo>
                    <a:cubicBezTo>
                      <a:pt x="1421498" y="6349974"/>
                      <a:pt x="0" y="4928451"/>
                      <a:pt x="0" y="3175025"/>
                    </a:cubicBezTo>
                    <a:cubicBezTo>
                      <a:pt x="0" y="1421511"/>
                      <a:pt x="1421498" y="0"/>
                      <a:pt x="3175000" y="0"/>
                    </a:cubicBezTo>
                    <a:cubicBezTo>
                      <a:pt x="4928501" y="0"/>
                      <a:pt x="6350000" y="1421511"/>
                      <a:pt x="6350000" y="3175025"/>
                    </a:cubicBezTo>
                    <a:close/>
                  </a:path>
                </a:pathLst>
              </a:custGeom>
              <a:blipFill>
                <a:blip r:embed="rId4"/>
                <a:stretch>
                  <a:fillRect l="-25046" r="-25046"/>
                </a:stretch>
              </a:blipFill>
            </p:spPr>
          </p:sp>
        </p:grpSp>
        <p:pic>
          <p:nvPicPr>
            <p:cNvPr id="11" name="Picture 11"/>
            <p:cNvPicPr>
              <a:picLocks noChangeAspect="1"/>
            </p:cNvPicPr>
            <p:nvPr/>
          </p:nvPicPr>
          <p:blipFill>
            <a:blip r:embed="rId5" cstate="print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flipH="1">
              <a:off x="2981020" y="209930"/>
              <a:ext cx="1406253" cy="1327151"/>
            </a:xfrm>
            <a:prstGeom prst="rect">
              <a:avLst/>
            </a:prstGeom>
          </p:spPr>
        </p:pic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5" cstate="print">
              <a:alphaModFix amt="82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>
              <a:off x="143376" y="4037357"/>
              <a:ext cx="1085772" cy="1024698"/>
            </a:xfrm>
            <a:prstGeom prst="rect">
              <a:avLst/>
            </a:prstGeom>
          </p:spPr>
        </p:pic>
        <p:sp>
          <p:nvSpPr>
            <p:cNvPr id="13" name="TextBox 13"/>
            <p:cNvSpPr txBox="1"/>
            <p:nvPr/>
          </p:nvSpPr>
          <p:spPr>
            <a:xfrm>
              <a:off x="-22513" y="1673720"/>
              <a:ext cx="4572000" cy="7429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999"/>
                </a:lnSpc>
              </a:pPr>
              <a:r>
                <a:rPr lang="en-US" sz="2499" spc="57" dirty="0">
                  <a:solidFill>
                    <a:srgbClr val="000000"/>
                  </a:solidFill>
                  <a:latin typeface="Belleza"/>
                </a:rPr>
                <a:t>HAPPY BIRTHDAY, </a:t>
              </a:r>
            </a:p>
            <a:p>
              <a:pPr algn="ctr">
                <a:lnSpc>
                  <a:spcPts val="2999"/>
                </a:lnSpc>
              </a:pPr>
              <a:r>
                <a:rPr lang="en-US" sz="2499" spc="57" dirty="0">
                  <a:solidFill>
                    <a:srgbClr val="D76A18"/>
                  </a:solidFill>
                  <a:latin typeface="Belleza"/>
                </a:rPr>
                <a:t>JUDY!</a:t>
              </a:r>
            </a:p>
          </p:txBody>
        </p:sp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>
              <a:off x="2010291" y="5943600"/>
              <a:ext cx="551419" cy="91235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30</Words>
  <Application>Microsoft Office PowerPoint</Application>
  <PresentationFormat>Custom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Belleza</vt:lpstr>
      <vt:lpstr>Glacial Indifference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Birthday card 2, 7</dc:title>
  <cp:lastModifiedBy>Hương Tecpen</cp:lastModifiedBy>
  <cp:revision>2</cp:revision>
  <dcterms:created xsi:type="dcterms:W3CDTF">2006-08-16T00:00:00Z</dcterms:created>
  <dcterms:modified xsi:type="dcterms:W3CDTF">2022-09-15T17:36:06Z</dcterms:modified>
  <dc:identifier>DAFMDLQQNJg</dc:identifier>
</cp:coreProperties>
</file>