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5486400" cy="36576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Montserrat Light" panose="00000400000000000000" pitchFamily="2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CCD"/>
    <a:srgbClr val="F6F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31" d="100"/>
          <a:sy n="131" d="100"/>
        </p:scale>
        <p:origin x="773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48FA0A0-51E4-4513-00DB-680665A2A510}"/>
              </a:ext>
            </a:extLst>
          </p:cNvPr>
          <p:cNvGrpSpPr/>
          <p:nvPr/>
        </p:nvGrpSpPr>
        <p:grpSpPr>
          <a:xfrm>
            <a:off x="1558465" y="519779"/>
            <a:ext cx="2369471" cy="2669806"/>
            <a:chOff x="1558465" y="519779"/>
            <a:chExt cx="2369471" cy="2669806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814333" y="519779"/>
              <a:ext cx="1857734" cy="2019276"/>
            </a:xfrm>
            <a:prstGeom prst="rect">
              <a:avLst/>
            </a:prstGeom>
          </p:spPr>
        </p:pic>
        <p:grpSp>
          <p:nvGrpSpPr>
            <p:cNvPr id="3" name="Group 3"/>
            <p:cNvGrpSpPr/>
            <p:nvPr/>
          </p:nvGrpSpPr>
          <p:grpSpPr>
            <a:xfrm>
              <a:off x="1558465" y="2813657"/>
              <a:ext cx="2369471" cy="375928"/>
              <a:chOff x="0" y="0"/>
              <a:chExt cx="3159295" cy="501237"/>
            </a:xfrm>
          </p:grpSpPr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3159295" cy="2557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5"/>
                  </a:lnSpc>
                </a:pPr>
                <a:r>
                  <a:rPr lang="en-US" sz="1168" b="1" spc="268" dirty="0">
                    <a:solidFill>
                      <a:srgbClr val="BDA371"/>
                    </a:solidFill>
                    <a:latin typeface="Montserrat" panose="00000500000000000000" pitchFamily="2" charset="0"/>
                  </a:rPr>
                  <a:t>HAPPY BIRTHDAY</a:t>
                </a: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245532"/>
                <a:ext cx="3159295" cy="2557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35"/>
                  </a:lnSpc>
                </a:pPr>
                <a:r>
                  <a:rPr lang="en-US" sz="1168" spc="268">
                    <a:solidFill>
                      <a:srgbClr val="FFFFFF"/>
                    </a:solidFill>
                    <a:latin typeface="Montserrat Light"/>
                  </a:rPr>
                  <a:t>JUDY SMITH</a:t>
                </a: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DE43C20-9A13-19A6-59FC-F02EF7422D86}"/>
              </a:ext>
            </a:extLst>
          </p:cNvPr>
          <p:cNvGrpSpPr/>
          <p:nvPr/>
        </p:nvGrpSpPr>
        <p:grpSpPr>
          <a:xfrm>
            <a:off x="771655" y="1315001"/>
            <a:ext cx="3943089" cy="2019369"/>
            <a:chOff x="771655" y="1315001"/>
            <a:chExt cx="3943089" cy="2019369"/>
          </a:xfrm>
        </p:grpSpPr>
        <p:sp>
          <p:nvSpPr>
            <p:cNvPr id="2" name="TextBox 2"/>
            <p:cNvSpPr txBox="1"/>
            <p:nvPr/>
          </p:nvSpPr>
          <p:spPr>
            <a:xfrm>
              <a:off x="771655" y="1315001"/>
              <a:ext cx="3943089" cy="798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5"/>
                </a:lnSpc>
              </a:pPr>
              <a:r>
                <a:rPr lang="en-US" sz="1168" spc="116">
                  <a:solidFill>
                    <a:srgbClr val="948052"/>
                  </a:solidFill>
                  <a:latin typeface="Montserrat Light"/>
                </a:rPr>
                <a:t>You've got so much to look forward to in your 50s. In the words of Bob Hope: "I don't feel old. I don't feel anything until noon. That's when it's time for my nap".</a:t>
              </a:r>
            </a:p>
          </p:txBody>
        </p:sp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486149" y="3249310"/>
              <a:ext cx="514102" cy="850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44</Words>
  <Application>Microsoft Office PowerPoint</Application>
  <PresentationFormat>Custom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Montserrat</vt:lpstr>
      <vt:lpstr>Calibri</vt:lpstr>
      <vt:lpstr>Arial</vt:lpstr>
      <vt:lpstr>Montserrat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Birthday card 1,3,4,5,6,8,9</dc:title>
  <cp:lastModifiedBy>Hương Tecpen</cp:lastModifiedBy>
  <cp:revision>3</cp:revision>
  <dcterms:created xsi:type="dcterms:W3CDTF">2006-08-16T00:00:00Z</dcterms:created>
  <dcterms:modified xsi:type="dcterms:W3CDTF">2022-09-15T17:39:18Z</dcterms:modified>
  <dc:identifier>DAFMDDof9z0</dc:identifier>
</cp:coreProperties>
</file>