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4572000" cy="64008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League Spartan ExtraBold" pitchFamily="2" charset="0"/>
      <p:bold r:id="rId7"/>
    </p:embeddedFont>
    <p:embeddedFont>
      <p:font typeface="Montserrat" panose="00000500000000000000" pitchFamily="2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A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6" d="100"/>
          <a:sy n="76" d="100"/>
        </p:scale>
        <p:origin x="1939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CD854F2-0E85-95BF-E9F3-C8270CAAE70A}"/>
              </a:ext>
            </a:extLst>
          </p:cNvPr>
          <p:cNvGrpSpPr/>
          <p:nvPr/>
        </p:nvGrpSpPr>
        <p:grpSpPr>
          <a:xfrm>
            <a:off x="-122528" y="325139"/>
            <a:ext cx="5316160" cy="6075661"/>
            <a:chOff x="-122528" y="325139"/>
            <a:chExt cx="5316160" cy="6075661"/>
          </a:xfrm>
        </p:grpSpPr>
        <p:sp>
          <p:nvSpPr>
            <p:cNvPr id="2" name="AutoShape 2"/>
            <p:cNvSpPr/>
            <p:nvPr/>
          </p:nvSpPr>
          <p:spPr>
            <a:xfrm rot="-12458">
              <a:off x="1378588" y="4906331"/>
              <a:ext cx="1814825" cy="0"/>
            </a:xfrm>
            <a:prstGeom prst="line">
              <a:avLst/>
            </a:prstGeom>
            <a:ln w="9525" cap="rnd">
              <a:solidFill>
                <a:srgbClr val="3AA37A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" name="AutoShape 3"/>
            <p:cNvSpPr/>
            <p:nvPr/>
          </p:nvSpPr>
          <p:spPr>
            <a:xfrm rot="-27414">
              <a:off x="1061039" y="4446257"/>
              <a:ext cx="2449923" cy="0"/>
            </a:xfrm>
            <a:prstGeom prst="line">
              <a:avLst/>
            </a:prstGeom>
            <a:ln w="9525" cap="rnd">
              <a:solidFill>
                <a:srgbClr val="3AA37A"/>
              </a:solidFill>
              <a:prstDash val="solid"/>
              <a:headEnd type="none" w="sm" len="sm"/>
              <a:tailEnd type="none" w="sm" len="sm"/>
            </a:ln>
          </p:spPr>
        </p:sp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-122528" y="4359210"/>
              <a:ext cx="1345816" cy="204159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999022" y="4780286"/>
              <a:ext cx="2194610" cy="1620514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265749" y="325139"/>
              <a:ext cx="899054" cy="982358"/>
            </a:xfrm>
            <a:prstGeom prst="rect">
              <a:avLst/>
            </a:prstGeom>
          </p:spPr>
        </p:pic>
        <p:sp>
          <p:nvSpPr>
            <p:cNvPr id="7" name="TextBox 7"/>
            <p:cNvSpPr txBox="1"/>
            <p:nvPr/>
          </p:nvSpPr>
          <p:spPr>
            <a:xfrm>
              <a:off x="1270467" y="1193927"/>
              <a:ext cx="2018845" cy="17491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247"/>
                </a:lnSpc>
              </a:pPr>
              <a:r>
                <a:rPr lang="en-US" sz="10177" dirty="0">
                  <a:solidFill>
                    <a:srgbClr val="F8B53D"/>
                  </a:solidFill>
                  <a:latin typeface="League Spartan ExtraBold" pitchFamily="2" charset="0"/>
                </a:rPr>
                <a:t>25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164803" y="2819765"/>
              <a:ext cx="2242395" cy="899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86"/>
                </a:lnSpc>
              </a:pPr>
              <a:r>
                <a:rPr lang="en-US" sz="3112" dirty="0">
                  <a:solidFill>
                    <a:srgbClr val="ED4A46"/>
                  </a:solidFill>
                  <a:latin typeface="League Spartan ExtraBold" pitchFamily="2" charset="0"/>
                </a:rPr>
                <a:t>Wilson's Birthday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282687" y="839635"/>
              <a:ext cx="2006625" cy="1629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40"/>
                </a:lnSpc>
              </a:pPr>
              <a:r>
                <a:rPr lang="en-US" sz="957" dirty="0">
                  <a:solidFill>
                    <a:srgbClr val="414042"/>
                  </a:solidFill>
                  <a:latin typeface="Montserrat"/>
                </a:rPr>
                <a:t>You Are Invited To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223289" y="5328665"/>
              <a:ext cx="2125423" cy="3832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08"/>
                </a:lnSpc>
              </a:pPr>
              <a:r>
                <a:rPr lang="en-US" sz="1077" dirty="0">
                  <a:solidFill>
                    <a:srgbClr val="414042"/>
                  </a:solidFill>
                  <a:latin typeface="Montserrat"/>
                </a:rPr>
                <a:t>123 anywhere </a:t>
              </a:r>
              <a:r>
                <a:rPr lang="en-US" sz="1077" dirty="0" err="1">
                  <a:solidFill>
                    <a:srgbClr val="414042"/>
                  </a:solidFill>
                  <a:latin typeface="Montserrat"/>
                </a:rPr>
                <a:t>st.</a:t>
              </a:r>
              <a:r>
                <a:rPr lang="en-US" sz="1077" dirty="0">
                  <a:solidFill>
                    <a:srgbClr val="414042"/>
                  </a:solidFill>
                  <a:latin typeface="Montserrat"/>
                </a:rPr>
                <a:t>, any city, </a:t>
              </a:r>
            </a:p>
            <a:p>
              <a:pPr algn="ctr">
                <a:lnSpc>
                  <a:spcPts val="1508"/>
                </a:lnSpc>
              </a:pPr>
              <a:r>
                <a:rPr lang="en-US" sz="1077" dirty="0" err="1">
                  <a:solidFill>
                    <a:srgbClr val="414042"/>
                  </a:solidFill>
                  <a:latin typeface="Montserrat"/>
                </a:rPr>
                <a:t>st.</a:t>
              </a:r>
              <a:r>
                <a:rPr lang="en-US" sz="1077" dirty="0">
                  <a:solidFill>
                    <a:srgbClr val="414042"/>
                  </a:solidFill>
                  <a:latin typeface="Montserrat"/>
                </a:rPr>
                <a:t> 12344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223289" y="4545247"/>
              <a:ext cx="2125423" cy="2553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11"/>
                </a:lnSpc>
              </a:pPr>
              <a:r>
                <a:rPr lang="en-US" sz="1436" dirty="0">
                  <a:solidFill>
                    <a:srgbClr val="3AA37A"/>
                  </a:solidFill>
                  <a:latin typeface="Montserrat"/>
                </a:rPr>
                <a:t>August 08| 8:00 PM</a:t>
              </a:r>
            </a:p>
          </p:txBody>
        </p:sp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flipH="1">
              <a:off x="3407197" y="325139"/>
              <a:ext cx="899054" cy="982358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992921" y="6107458"/>
              <a:ext cx="551419" cy="9123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22</Words>
  <Application>Microsoft Office PowerPoint</Application>
  <PresentationFormat>Custom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Montserrat</vt:lpstr>
      <vt:lpstr>Calibri</vt:lpstr>
      <vt:lpstr>Arial</vt:lpstr>
      <vt:lpstr>League Spartan ExtraBold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Birthday card 2, 7</dc:title>
  <cp:lastModifiedBy>Hương Tecpen</cp:lastModifiedBy>
  <cp:revision>2</cp:revision>
  <dcterms:created xsi:type="dcterms:W3CDTF">2006-08-16T00:00:00Z</dcterms:created>
  <dcterms:modified xsi:type="dcterms:W3CDTF">2022-09-15T17:33:44Z</dcterms:modified>
  <dc:identifier>DAFMDLQQNJg</dc:identifier>
</cp:coreProperties>
</file>