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9" r:id="rId3"/>
  </p:sldIdLst>
  <p:sldSz cx="5486400" cy="36576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 Medium" panose="00000600000000000000" pitchFamily="2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F6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31" d="100"/>
          <a:sy n="131" d="100"/>
        </p:scale>
        <p:origin x="77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042333" y="3190438"/>
            <a:ext cx="2014847" cy="0"/>
          </a:xfrm>
          <a:prstGeom prst="line">
            <a:avLst/>
          </a:prstGeom>
          <a:ln w="9525" cap="flat">
            <a:solidFill>
              <a:schemeClr val="tx1">
                <a:lumMod val="75000"/>
                <a:lumOff val="25000"/>
              </a:schemeClr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728918"/>
            <a:ext cx="2432304" cy="36576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514600" y="3071626"/>
            <a:ext cx="527733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43"/>
              </a:lnSpc>
            </a:pPr>
            <a:r>
              <a:rPr lang="en-US" sz="888" spc="177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FROM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44110" y="576761"/>
            <a:ext cx="2976530" cy="6101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C0FD45D-A199-7173-BB6E-B5AED5BE4826}"/>
              </a:ext>
            </a:extLst>
          </p:cNvPr>
          <p:cNvGrpSpPr/>
          <p:nvPr/>
        </p:nvGrpSpPr>
        <p:grpSpPr>
          <a:xfrm>
            <a:off x="381000" y="316800"/>
            <a:ext cx="4648201" cy="3014475"/>
            <a:chOff x="381000" y="316800"/>
            <a:chExt cx="4648201" cy="3014475"/>
          </a:xfrm>
        </p:grpSpPr>
        <p:grpSp>
          <p:nvGrpSpPr>
            <p:cNvPr id="3" name="Group 3"/>
            <p:cNvGrpSpPr/>
            <p:nvPr/>
          </p:nvGrpSpPr>
          <p:grpSpPr>
            <a:xfrm>
              <a:off x="4297963" y="316800"/>
              <a:ext cx="731236" cy="862628"/>
              <a:chOff x="0" y="0"/>
              <a:chExt cx="5628218" cy="663952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628218" cy="6639526"/>
              </a:xfrm>
              <a:custGeom>
                <a:avLst/>
                <a:gdLst/>
                <a:ahLst/>
                <a:cxnLst/>
                <a:rect l="l" t="t" r="r" b="b"/>
                <a:pathLst>
                  <a:path w="5628218" h="6639526">
                    <a:moveTo>
                      <a:pt x="0" y="0"/>
                    </a:moveTo>
                    <a:lnTo>
                      <a:pt x="0" y="6639526"/>
                    </a:lnTo>
                    <a:lnTo>
                      <a:pt x="5628218" y="6639526"/>
                    </a:lnTo>
                    <a:lnTo>
                      <a:pt x="5628218" y="0"/>
                    </a:lnTo>
                    <a:lnTo>
                      <a:pt x="0" y="0"/>
                    </a:lnTo>
                    <a:close/>
                    <a:moveTo>
                      <a:pt x="5567257" y="6578566"/>
                    </a:moveTo>
                    <a:lnTo>
                      <a:pt x="59690" y="6578566"/>
                    </a:lnTo>
                    <a:lnTo>
                      <a:pt x="59690" y="59690"/>
                    </a:lnTo>
                    <a:lnTo>
                      <a:pt x="5567257" y="59690"/>
                    </a:lnTo>
                    <a:lnTo>
                      <a:pt x="5567257" y="6578566"/>
                    </a:lnTo>
                    <a:close/>
                  </a:path>
                </a:pathLst>
              </a:custGeom>
              <a:solidFill>
                <a:srgbClr val="F5A43A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457199" y="3331275"/>
              <a:ext cx="4572002" cy="0"/>
            </a:xfrm>
            <a:prstGeom prst="line">
              <a:avLst/>
            </a:prstGeom>
            <a:ln w="12700" cap="rnd">
              <a:solidFill>
                <a:srgbClr val="F5A43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457201" y="3001930"/>
              <a:ext cx="4572000" cy="0"/>
            </a:xfrm>
            <a:prstGeom prst="line">
              <a:avLst/>
            </a:prstGeom>
            <a:ln w="12700" cap="rnd">
              <a:solidFill>
                <a:srgbClr val="F5A43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457201" y="2672584"/>
              <a:ext cx="4572000" cy="0"/>
            </a:xfrm>
            <a:prstGeom prst="line">
              <a:avLst/>
            </a:prstGeom>
            <a:ln w="12700" cap="rnd">
              <a:solidFill>
                <a:srgbClr val="F5A43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457201" y="1169903"/>
              <a:ext cx="2609147" cy="0"/>
            </a:xfrm>
            <a:prstGeom prst="line">
              <a:avLst/>
            </a:prstGeom>
            <a:ln w="12700" cap="rnd">
              <a:solidFill>
                <a:srgbClr val="F5A43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457199" y="2343239"/>
              <a:ext cx="4572002" cy="0"/>
            </a:xfrm>
            <a:prstGeom prst="line">
              <a:avLst/>
            </a:prstGeom>
            <a:ln w="12700" cap="rnd">
              <a:solidFill>
                <a:srgbClr val="F5A43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457199" y="840557"/>
              <a:ext cx="2609149" cy="0"/>
            </a:xfrm>
            <a:prstGeom prst="line">
              <a:avLst/>
            </a:prstGeom>
            <a:ln w="12700" cap="rnd">
              <a:solidFill>
                <a:srgbClr val="F5A43A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410662" y="1271299"/>
              <a:ext cx="514061" cy="850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33BCFE3-D2FC-DF46-1BCD-0ADBD7E7B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389349"/>
              <a:ext cx="621846" cy="5730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Custom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Montserrat Medium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Postcard 3,6,7,8</dc:title>
  <cp:lastModifiedBy>Hương Tecpen</cp:lastModifiedBy>
  <cp:revision>3</cp:revision>
  <dcterms:created xsi:type="dcterms:W3CDTF">2006-08-16T00:00:00Z</dcterms:created>
  <dcterms:modified xsi:type="dcterms:W3CDTF">2022-08-21T20:05:32Z</dcterms:modified>
  <dc:identifier>DAFJzjuNsX4</dc:identifier>
</cp:coreProperties>
</file>