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</p:sldIdLst>
  <p:sldSz cx="8229600" cy="5486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2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F"/>
    <a:srgbClr val="C2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9" d="100"/>
          <a:sy n="89" d="100"/>
        </p:scale>
        <p:origin x="74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95E174-C339-916C-C8DE-D2CA755397B1}"/>
              </a:ext>
            </a:extLst>
          </p:cNvPr>
          <p:cNvGrpSpPr/>
          <p:nvPr/>
        </p:nvGrpSpPr>
        <p:grpSpPr>
          <a:xfrm>
            <a:off x="0" y="997437"/>
            <a:ext cx="8229600" cy="4510110"/>
            <a:chOff x="0" y="997437"/>
            <a:chExt cx="8229600" cy="451011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4894076"/>
              <a:ext cx="8229600" cy="61347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203" y="997437"/>
              <a:ext cx="3485085" cy="4510110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048000" y="1971504"/>
              <a:ext cx="5181600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30"/>
                </a:lnSpc>
              </a:pPr>
              <a:r>
                <a:rPr lang="en-US" sz="4089" b="1" spc="981" dirty="0">
                  <a:solidFill>
                    <a:srgbClr val="FFFFFF"/>
                  </a:solidFill>
                  <a:latin typeface="Glacial Indifference" pitchFamily="2" charset="0"/>
                </a:rPr>
                <a:t>POSTCARD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021767" y="2623102"/>
              <a:ext cx="5181659" cy="232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69"/>
                </a:lnSpc>
              </a:pPr>
              <a:r>
                <a:rPr lang="en-US" sz="1460" spc="262">
                  <a:solidFill>
                    <a:srgbClr val="4F85DB"/>
                  </a:solidFill>
                  <a:latin typeface="Glacial Indifference"/>
                </a:rPr>
                <a:t>YOUR ADVENTURE IS WAITING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0CAAD8-6771-0C3D-984F-7C047599071C}"/>
              </a:ext>
            </a:extLst>
          </p:cNvPr>
          <p:cNvGrpSpPr/>
          <p:nvPr/>
        </p:nvGrpSpPr>
        <p:grpSpPr>
          <a:xfrm>
            <a:off x="373203" y="489227"/>
            <a:ext cx="7307757" cy="5018320"/>
            <a:chOff x="373203" y="489227"/>
            <a:chExt cx="7307757" cy="5018320"/>
          </a:xfrm>
        </p:grpSpPr>
        <p:sp>
          <p:nvSpPr>
            <p:cNvPr id="2" name="AutoShape 2"/>
            <p:cNvSpPr/>
            <p:nvPr/>
          </p:nvSpPr>
          <p:spPr>
            <a:xfrm>
              <a:off x="4767792" y="3156451"/>
              <a:ext cx="2852928" cy="0"/>
            </a:xfrm>
            <a:prstGeom prst="line">
              <a:avLst/>
            </a:prstGeom>
            <a:ln w="19050" cap="flat">
              <a:solidFill>
                <a:srgbClr val="4F85D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4767792" y="3597016"/>
              <a:ext cx="2852928" cy="0"/>
            </a:xfrm>
            <a:prstGeom prst="line">
              <a:avLst/>
            </a:prstGeom>
            <a:ln w="19050" cap="flat">
              <a:solidFill>
                <a:srgbClr val="4F85D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4767792" y="4037580"/>
              <a:ext cx="2852928" cy="0"/>
            </a:xfrm>
            <a:prstGeom prst="line">
              <a:avLst/>
            </a:prstGeom>
            <a:ln w="19050" cap="flat">
              <a:solidFill>
                <a:srgbClr val="4F85D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767792" y="4478145"/>
              <a:ext cx="2852928" cy="0"/>
            </a:xfrm>
            <a:prstGeom prst="line">
              <a:avLst/>
            </a:prstGeom>
            <a:ln w="19050" cap="flat">
              <a:solidFill>
                <a:srgbClr val="4F85D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4767792" y="4918710"/>
              <a:ext cx="2852928" cy="0"/>
            </a:xfrm>
            <a:prstGeom prst="line">
              <a:avLst/>
            </a:prstGeom>
            <a:ln w="19050" cap="flat">
              <a:solidFill>
                <a:srgbClr val="4F85DB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6574140" y="489227"/>
              <a:ext cx="1106820" cy="1362299"/>
              <a:chOff x="0" y="0"/>
              <a:chExt cx="546578" cy="672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6578" cy="672740"/>
              </a:xfrm>
              <a:custGeom>
                <a:avLst/>
                <a:gdLst/>
                <a:ahLst/>
                <a:cxnLst/>
                <a:rect l="l" t="t" r="r" b="b"/>
                <a:pathLst>
                  <a:path w="546578" h="672740">
                    <a:moveTo>
                      <a:pt x="0" y="0"/>
                    </a:moveTo>
                    <a:lnTo>
                      <a:pt x="546578" y="0"/>
                    </a:lnTo>
                    <a:lnTo>
                      <a:pt x="546578" y="672740"/>
                    </a:lnTo>
                    <a:lnTo>
                      <a:pt x="0" y="672740"/>
                    </a:lnTo>
                    <a:close/>
                  </a:path>
                </a:pathLst>
              </a:custGeom>
              <a:solidFill>
                <a:srgbClr val="4F85DB">
                  <a:alpha val="19608"/>
                </a:srgbClr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73733" tIns="73733" rIns="73733" bIns="73733" rtlCol="0" anchor="ctr"/>
              <a:lstStyle/>
              <a:p>
                <a:pPr algn="ctr">
                  <a:lnSpc>
                    <a:spcPts val="142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57354" y="1170376"/>
              <a:ext cx="1033572" cy="5167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203" y="1277501"/>
              <a:ext cx="3268672" cy="42300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Glacial Indifference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Postcard 2</dc:title>
  <cp:lastModifiedBy>Hương Tecpen</cp:lastModifiedBy>
  <cp:revision>3</cp:revision>
  <dcterms:created xsi:type="dcterms:W3CDTF">2006-08-16T00:00:00Z</dcterms:created>
  <dcterms:modified xsi:type="dcterms:W3CDTF">2022-08-21T19:16:03Z</dcterms:modified>
  <dc:identifier>DAFJ0SV0NVI</dc:identifier>
</cp:coreProperties>
</file>