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</p:sldIdLst>
  <p:sldSz cx="7543800" cy="27432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lacial Indifference" pitchFamily="50" charset="0"/>
      <p:regular r:id="rId8"/>
      <p:bold r:id="rId9"/>
    </p:embeddedFont>
    <p:embeddedFont>
      <p:font typeface="Glacial Indifference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24" d="100"/>
          <a:sy n="124" d="100"/>
        </p:scale>
        <p:origin x="130" y="60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C997C87-D56B-66DB-91B8-B949AB4BAF25}"/>
              </a:ext>
            </a:extLst>
          </p:cNvPr>
          <p:cNvGrpSpPr/>
          <p:nvPr/>
        </p:nvGrpSpPr>
        <p:grpSpPr>
          <a:xfrm>
            <a:off x="172184" y="-334129"/>
            <a:ext cx="7371616" cy="3325872"/>
            <a:chOff x="172184" y="-334129"/>
            <a:chExt cx="7371616" cy="3325872"/>
          </a:xfrm>
        </p:grpSpPr>
        <p:grpSp>
          <p:nvGrpSpPr>
            <p:cNvPr id="2" name="Group 2"/>
            <p:cNvGrpSpPr/>
            <p:nvPr/>
          </p:nvGrpSpPr>
          <p:grpSpPr>
            <a:xfrm>
              <a:off x="5654693" y="0"/>
              <a:ext cx="1889107" cy="2743200"/>
              <a:chOff x="0" y="0"/>
              <a:chExt cx="1865785" cy="270933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865785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865785" h="2709333">
                    <a:moveTo>
                      <a:pt x="0" y="0"/>
                    </a:moveTo>
                    <a:lnTo>
                      <a:pt x="1865785" y="0"/>
                    </a:lnTo>
                    <a:lnTo>
                      <a:pt x="1865785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00"/>
                  </a:lnSpc>
                </a:pPr>
                <a:endParaRPr/>
              </a:p>
            </p:txBody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5400000">
              <a:off x="7016153" y="448672"/>
              <a:ext cx="418909" cy="8774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172184" y="-334129"/>
              <a:ext cx="5287081" cy="3325872"/>
              <a:chOff x="0" y="0"/>
              <a:chExt cx="7049441" cy="4434496"/>
            </a:xfrm>
          </p:grpSpPr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3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31507" y="0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3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31959" y="1602974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3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31507" y="3205949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3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1037307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3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2" y="2640282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3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55575" y="0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3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56027" y="1602974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3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55575" y="3205949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3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24068" y="1037307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6" name="Picture 16"/>
              <p:cNvPicPr>
                <a:picLocks noChangeAspect="1"/>
              </p:cNvPicPr>
              <p:nvPr/>
            </p:nvPicPr>
            <p:blipFill>
              <a:blip r:embed="rId3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24520" y="2640282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7" name="Picture 17"/>
              <p:cNvPicPr>
                <a:picLocks noChangeAspect="1"/>
              </p:cNvPicPr>
              <p:nvPr/>
            </p:nvPicPr>
            <p:blipFill>
              <a:blip r:embed="rId3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897226" y="1037307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8" name="Picture 18"/>
              <p:cNvPicPr>
                <a:picLocks noChangeAspect="1"/>
              </p:cNvPicPr>
              <p:nvPr/>
            </p:nvPicPr>
            <p:blipFill>
              <a:blip r:embed="rId3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897678" y="2640282"/>
                <a:ext cx="1151763" cy="1228548"/>
              </a:xfrm>
              <a:prstGeom prst="rect">
                <a:avLst/>
              </a:prstGeom>
            </p:spPr>
          </p:pic>
        </p:grpSp>
        <p:sp>
          <p:nvSpPr>
            <p:cNvPr id="19" name="AutoShape 19"/>
            <p:cNvSpPr/>
            <p:nvPr/>
          </p:nvSpPr>
          <p:spPr>
            <a:xfrm rot="-5400000">
              <a:off x="3329459" y="1938895"/>
              <a:ext cx="526151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rot="-5400000">
              <a:off x="1908813" y="1938895"/>
              <a:ext cx="526151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rot="-5400000">
              <a:off x="5016143" y="1374203"/>
              <a:ext cx="2185790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5501913" y="1374203"/>
              <a:ext cx="2185790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 rot="-5400000">
              <a:off x="5987683" y="1374203"/>
              <a:ext cx="2185790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321916" y="365158"/>
              <a:ext cx="5120591" cy="71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4143" dirty="0">
                  <a:solidFill>
                    <a:srgbClr val="000000"/>
                  </a:solidFill>
                  <a:latin typeface="Glacial Indifference Bold" panose="020B0604020202020204" charset="0"/>
                </a:rPr>
                <a:t>PRIZE TICKET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21916" y="1100470"/>
              <a:ext cx="5134214" cy="236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3"/>
                </a:lnSpc>
              </a:pPr>
              <a:r>
                <a:rPr lang="en-US" sz="1381" spc="207" dirty="0">
                  <a:solidFill>
                    <a:srgbClr val="000000"/>
                  </a:solidFill>
                  <a:latin typeface="Glacial Indifference"/>
                </a:rPr>
                <a:t>GRAND RAFFLE • AUG 8 • 3PM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36346" y="1678297"/>
              <a:ext cx="850779" cy="127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9"/>
                </a:lnSpc>
              </a:pPr>
              <a:r>
                <a:rPr lang="en-US" sz="756" spc="113" dirty="0">
                  <a:solidFill>
                    <a:srgbClr val="000000"/>
                  </a:solidFill>
                  <a:latin typeface="Glacial Indifference Bold"/>
                </a:rPr>
                <a:t>1ST PRIZE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36007" y="1840382"/>
              <a:ext cx="850779" cy="349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1"/>
                </a:lnSpc>
              </a:pPr>
              <a:r>
                <a:rPr lang="en-US" sz="1986">
                  <a:solidFill>
                    <a:srgbClr val="000000"/>
                  </a:solidFill>
                  <a:latin typeface="Glacial Indifference"/>
                </a:rPr>
                <a:t>$500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456992" y="1678297"/>
              <a:ext cx="850779" cy="127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9"/>
                </a:lnSpc>
              </a:pPr>
              <a:r>
                <a:rPr lang="en-US" sz="756" spc="113">
                  <a:solidFill>
                    <a:srgbClr val="000000"/>
                  </a:solidFill>
                  <a:latin typeface="Glacial Indifference Bold"/>
                </a:rPr>
                <a:t>2ND PRIZE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456653" y="1840382"/>
              <a:ext cx="850779" cy="349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1"/>
                </a:lnSpc>
              </a:pPr>
              <a:r>
                <a:rPr lang="en-US" sz="1986" dirty="0">
                  <a:solidFill>
                    <a:srgbClr val="000000"/>
                  </a:solidFill>
                  <a:latin typeface="Glacial Indifference"/>
                </a:rPr>
                <a:t>$350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877638" y="1694780"/>
              <a:ext cx="850779" cy="127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9"/>
                </a:lnSpc>
              </a:pPr>
              <a:r>
                <a:rPr lang="en-US" sz="756" spc="113">
                  <a:solidFill>
                    <a:srgbClr val="000000"/>
                  </a:solidFill>
                  <a:latin typeface="Glacial Indifference Bold"/>
                </a:rPr>
                <a:t>3RD PRIZE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877298" y="1823899"/>
              <a:ext cx="850779" cy="349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1"/>
                </a:lnSpc>
              </a:pPr>
              <a:r>
                <a:rPr lang="en-US" sz="1986">
                  <a:solidFill>
                    <a:srgbClr val="000000"/>
                  </a:solidFill>
                  <a:latin typeface="Glacial Indifference"/>
                </a:rPr>
                <a:t>$150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 rot="-5400000">
              <a:off x="4815580" y="1237334"/>
              <a:ext cx="2280145" cy="182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6"/>
                </a:lnSpc>
              </a:pPr>
              <a:r>
                <a:rPr lang="en-US" sz="1047" spc="157">
                  <a:solidFill>
                    <a:srgbClr val="000000"/>
                  </a:solidFill>
                  <a:latin typeface="Glacial Indifference"/>
                </a:rPr>
                <a:t>NAME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 rot="-5400000">
              <a:off x="5301348" y="1237334"/>
              <a:ext cx="2280145" cy="182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6"/>
                </a:lnSpc>
              </a:pPr>
              <a:r>
                <a:rPr lang="en-US" sz="1047" spc="157">
                  <a:solidFill>
                    <a:srgbClr val="000000"/>
                  </a:solidFill>
                  <a:latin typeface="Glacial Indifference"/>
                </a:rPr>
                <a:t>EMAIL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 rot="-5400000">
              <a:off x="5787118" y="1237334"/>
              <a:ext cx="2280145" cy="182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6"/>
                </a:lnSpc>
              </a:pPr>
              <a:r>
                <a:rPr lang="en-US" sz="1047" spc="157">
                  <a:solidFill>
                    <a:srgbClr val="000000"/>
                  </a:solidFill>
                  <a:latin typeface="Glacial Indifference"/>
                </a:rPr>
                <a:t>PHONE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9926672-F787-3978-2C07-DA52834E2F55}"/>
              </a:ext>
            </a:extLst>
          </p:cNvPr>
          <p:cNvGrpSpPr/>
          <p:nvPr/>
        </p:nvGrpSpPr>
        <p:grpSpPr>
          <a:xfrm>
            <a:off x="0" y="-287587"/>
            <a:ext cx="7269480" cy="3325872"/>
            <a:chOff x="0" y="-287587"/>
            <a:chExt cx="7269480" cy="3325872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0"/>
              <a:ext cx="1889107" cy="2750698"/>
              <a:chOff x="0" y="0"/>
              <a:chExt cx="1865785" cy="271673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865785" cy="2716738"/>
              </a:xfrm>
              <a:custGeom>
                <a:avLst/>
                <a:gdLst/>
                <a:ahLst/>
                <a:cxnLst/>
                <a:rect l="l" t="t" r="r" b="b"/>
                <a:pathLst>
                  <a:path w="1865785" h="2716738">
                    <a:moveTo>
                      <a:pt x="0" y="0"/>
                    </a:moveTo>
                    <a:lnTo>
                      <a:pt x="1865785" y="0"/>
                    </a:lnTo>
                    <a:lnTo>
                      <a:pt x="1865785" y="2716738"/>
                    </a:lnTo>
                    <a:lnTo>
                      <a:pt x="0" y="27167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00"/>
                  </a:lnSpc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982399" y="-287587"/>
              <a:ext cx="5287081" cy="3325872"/>
              <a:chOff x="0" y="0"/>
              <a:chExt cx="7049441" cy="4434496"/>
            </a:xfrm>
          </p:grpSpPr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2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31507" y="0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2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31959" y="1602974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2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31507" y="3205949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2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1037307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2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2" y="2640282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2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55575" y="0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2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56027" y="1602974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2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55575" y="3205949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2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24068" y="1037307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2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24520" y="2640282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6" name="Picture 16"/>
              <p:cNvPicPr>
                <a:picLocks noChangeAspect="1"/>
              </p:cNvPicPr>
              <p:nvPr/>
            </p:nvPicPr>
            <p:blipFill>
              <a:blip r:embed="rId2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897226" y="1037307"/>
                <a:ext cx="1151763" cy="1228548"/>
              </a:xfrm>
              <a:prstGeom prst="rect">
                <a:avLst/>
              </a:prstGeom>
            </p:spPr>
          </p:pic>
          <p:pic>
            <p:nvPicPr>
              <p:cNvPr id="17" name="Picture 17"/>
              <p:cNvPicPr>
                <a:picLocks noChangeAspect="1"/>
              </p:cNvPicPr>
              <p:nvPr/>
            </p:nvPicPr>
            <p:blipFill>
              <a:blip r:embed="rId2">
                <a:alphaModFix amt="9999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897678" y="2640282"/>
                <a:ext cx="1151763" cy="1228548"/>
              </a:xfrm>
              <a:prstGeom prst="rect">
                <a:avLst/>
              </a:prstGeom>
            </p:spPr>
          </p:pic>
        </p:grpSp>
        <p:sp>
          <p:nvSpPr>
            <p:cNvPr id="18" name="TextBox 18"/>
            <p:cNvSpPr txBox="1"/>
            <p:nvPr/>
          </p:nvSpPr>
          <p:spPr>
            <a:xfrm>
              <a:off x="2466856" y="912238"/>
              <a:ext cx="4646963" cy="1335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45222" lvl="1" indent="-72611">
                <a:lnSpc>
                  <a:spcPts val="1319"/>
                </a:lnSpc>
                <a:buFont typeface="Arial"/>
                <a:buChar char="•"/>
              </a:pPr>
              <a:r>
                <a:rPr lang="en-US" sz="879" spc="61" dirty="0">
                  <a:solidFill>
                    <a:srgbClr val="000000"/>
                  </a:solidFill>
                  <a:latin typeface="Glacial Indifference"/>
                </a:rPr>
                <a:t>Unless you have paid for the right to use the relevant document without the included credit (attribution) text, you must retain credit in the legal document.</a:t>
              </a:r>
            </a:p>
            <a:p>
              <a:pPr marL="145222" lvl="1" indent="-72611">
                <a:lnSpc>
                  <a:spcPts val="1319"/>
                </a:lnSpc>
                <a:buFont typeface="Arial"/>
                <a:buChar char="•"/>
              </a:pPr>
              <a:r>
                <a:rPr lang="en-US" sz="879" spc="61" dirty="0">
                  <a:solidFill>
                    <a:srgbClr val="000000"/>
                  </a:solidFill>
                  <a:latin typeface="Glacial Indifference"/>
                </a:rPr>
                <a:t>Subject to this point, you may edit and amend the documents to render them suitable for your purposes.</a:t>
              </a:r>
            </a:p>
            <a:p>
              <a:pPr marL="145222" lvl="1" indent="-72611">
                <a:lnSpc>
                  <a:spcPts val="1319"/>
                </a:lnSpc>
                <a:buFont typeface="Arial"/>
                <a:buChar char="•"/>
              </a:pPr>
              <a:r>
                <a:rPr lang="en-US" sz="879" spc="61" dirty="0">
                  <a:solidFill>
                    <a:srgbClr val="000000"/>
                  </a:solidFill>
                  <a:latin typeface="Glacial Indifference"/>
                </a:rPr>
                <a:t>You must not sell or re-distribute the free legal documents or derivatives thereof.</a:t>
              </a:r>
            </a:p>
            <a:p>
              <a:pPr marL="145222" lvl="1" indent="-72611">
                <a:lnSpc>
                  <a:spcPts val="1319"/>
                </a:lnSpc>
                <a:buFont typeface="Arial"/>
                <a:buChar char="•"/>
              </a:pPr>
              <a:r>
                <a:rPr lang="en-US" sz="879" spc="61" dirty="0">
                  <a:solidFill>
                    <a:srgbClr val="000000"/>
                  </a:solidFill>
                  <a:latin typeface="Glacial Indifference"/>
                </a:rPr>
                <a:t>We give no warranties or representations concerning the free legal documents, and accept no liability in relation to the use of the free legal documents.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466856" y="579086"/>
              <a:ext cx="3806968" cy="250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00"/>
                </a:lnSpc>
                <a:spcBef>
                  <a:spcPct val="0"/>
                </a:spcBef>
              </a:pPr>
              <a:r>
                <a:rPr lang="en-US" sz="1500" b="1" u="none" dirty="0">
                  <a:solidFill>
                    <a:srgbClr val="000000"/>
                  </a:solidFill>
                  <a:latin typeface="Glacial Indifference" pitchFamily="50" charset="0"/>
                </a:rPr>
                <a:t>Terms and Conditions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 rot="5400000">
              <a:off x="-255912" y="1168089"/>
              <a:ext cx="2400932" cy="414520"/>
              <a:chOff x="0" y="0"/>
              <a:chExt cx="3201242" cy="552694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3192748" cy="4371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12"/>
                  </a:lnSpc>
                </a:pPr>
                <a:r>
                  <a:rPr lang="en-US" sz="1937" dirty="0">
                    <a:solidFill>
                      <a:srgbClr val="000000"/>
                    </a:solidFill>
                    <a:latin typeface="Glacial Indifference"/>
                  </a:rPr>
                  <a:t>PRIZE TICKET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403792"/>
                <a:ext cx="3201242" cy="1489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04"/>
                  </a:lnSpc>
                </a:pPr>
                <a:r>
                  <a:rPr lang="en-US" sz="645" spc="96">
                    <a:solidFill>
                      <a:srgbClr val="000000"/>
                    </a:solidFill>
                    <a:latin typeface="Glacial Indifference"/>
                  </a:rPr>
                  <a:t>GRAND RAFFLE • AUG 8 • 3PM</a:t>
                </a:r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5400000">
              <a:off x="108738" y="1327728"/>
              <a:ext cx="418909" cy="87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127</Words>
  <Application>Microsoft Office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Glacial Indifference Bold</vt:lpstr>
      <vt:lpstr>Glacial Indifference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Raffle Ticket Template 3,4,5,8,9</dc:title>
  <cp:lastModifiedBy>Hương Tecpen</cp:lastModifiedBy>
  <cp:revision>2</cp:revision>
  <dcterms:created xsi:type="dcterms:W3CDTF">2006-08-16T00:00:00Z</dcterms:created>
  <dcterms:modified xsi:type="dcterms:W3CDTF">2022-07-17T23:18:09Z</dcterms:modified>
  <dc:identifier>DAFGPULM_sA</dc:identifier>
</cp:coreProperties>
</file>