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65" r:id="rId3"/>
  </p:sldIdLst>
  <p:sldSz cx="7543800" cy="2743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 Light Bold" panose="020B0604020202020204" charset="0"/>
      <p:regular r:id="rId8"/>
    </p:embeddedFont>
    <p:embeddedFont>
      <p:font typeface="Poppins Medium Bold" panose="020B0604020202020204" charset="0"/>
      <p:regular r:id="rId9"/>
    </p:embeddedFont>
    <p:embeddedFont>
      <p:font typeface="Roxborough CF" panose="00000500000000000000" pitchFamily="50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24" d="100"/>
          <a:sy n="124" d="100"/>
        </p:scale>
        <p:origin x="101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100C206-2417-58D7-29AB-9E32ABF29E9C}"/>
              </a:ext>
            </a:extLst>
          </p:cNvPr>
          <p:cNvGrpSpPr/>
          <p:nvPr/>
        </p:nvGrpSpPr>
        <p:grpSpPr>
          <a:xfrm>
            <a:off x="274320" y="251460"/>
            <a:ext cx="6995160" cy="2219315"/>
            <a:chOff x="274320" y="251460"/>
            <a:chExt cx="6995160" cy="2219315"/>
          </a:xfrm>
        </p:grpSpPr>
        <p:grpSp>
          <p:nvGrpSpPr>
            <p:cNvPr id="2" name="Group 2"/>
            <p:cNvGrpSpPr/>
            <p:nvPr/>
          </p:nvGrpSpPr>
          <p:grpSpPr>
            <a:xfrm>
              <a:off x="274320" y="251460"/>
              <a:ext cx="5044941" cy="2217420"/>
              <a:chOff x="0" y="0"/>
              <a:chExt cx="15446261" cy="678914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5446260" cy="6789147"/>
              </a:xfrm>
              <a:custGeom>
                <a:avLst/>
                <a:gdLst/>
                <a:ahLst/>
                <a:cxnLst/>
                <a:rect l="l" t="t" r="r" b="b"/>
                <a:pathLst>
                  <a:path w="15446260" h="6789147">
                    <a:moveTo>
                      <a:pt x="0" y="0"/>
                    </a:moveTo>
                    <a:lnTo>
                      <a:pt x="0" y="6789147"/>
                    </a:lnTo>
                    <a:lnTo>
                      <a:pt x="15446260" y="6789147"/>
                    </a:lnTo>
                    <a:lnTo>
                      <a:pt x="15446260" y="0"/>
                    </a:lnTo>
                    <a:lnTo>
                      <a:pt x="0" y="0"/>
                    </a:lnTo>
                    <a:close/>
                    <a:moveTo>
                      <a:pt x="15385301" y="6728187"/>
                    </a:moveTo>
                    <a:lnTo>
                      <a:pt x="59690" y="6728187"/>
                    </a:lnTo>
                    <a:lnTo>
                      <a:pt x="59690" y="59690"/>
                    </a:lnTo>
                    <a:lnTo>
                      <a:pt x="15385301" y="59690"/>
                    </a:lnTo>
                    <a:lnTo>
                      <a:pt x="15385301" y="6728187"/>
                    </a:lnTo>
                    <a:close/>
                  </a:path>
                </a:pathLst>
              </a:custGeom>
              <a:solidFill>
                <a:srgbClr val="D4C0B2"/>
              </a:solidFill>
            </p:spPr>
          </p:sp>
        </p:grpSp>
        <p:sp>
          <p:nvSpPr>
            <p:cNvPr id="4" name="AutoShape 4"/>
            <p:cNvSpPr/>
            <p:nvPr/>
          </p:nvSpPr>
          <p:spPr>
            <a:xfrm>
              <a:off x="274320" y="668446"/>
              <a:ext cx="5044941" cy="0"/>
            </a:xfrm>
            <a:prstGeom prst="line">
              <a:avLst/>
            </a:prstGeom>
            <a:ln w="19050" cap="rnd">
              <a:solidFill>
                <a:srgbClr val="D4C0B2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" name="Group 5"/>
            <p:cNvGrpSpPr/>
            <p:nvPr/>
          </p:nvGrpSpPr>
          <p:grpSpPr>
            <a:xfrm>
              <a:off x="5826784" y="251460"/>
              <a:ext cx="1442696" cy="2217420"/>
              <a:chOff x="0" y="0"/>
              <a:chExt cx="4417150" cy="678914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417150" cy="6789147"/>
              </a:xfrm>
              <a:custGeom>
                <a:avLst/>
                <a:gdLst/>
                <a:ahLst/>
                <a:cxnLst/>
                <a:rect l="l" t="t" r="r" b="b"/>
                <a:pathLst>
                  <a:path w="4417150" h="6789147">
                    <a:moveTo>
                      <a:pt x="0" y="0"/>
                    </a:moveTo>
                    <a:lnTo>
                      <a:pt x="0" y="6789147"/>
                    </a:lnTo>
                    <a:lnTo>
                      <a:pt x="4417150" y="6789147"/>
                    </a:lnTo>
                    <a:lnTo>
                      <a:pt x="4417150" y="0"/>
                    </a:lnTo>
                    <a:lnTo>
                      <a:pt x="0" y="0"/>
                    </a:lnTo>
                    <a:close/>
                    <a:moveTo>
                      <a:pt x="4356190" y="6728187"/>
                    </a:moveTo>
                    <a:lnTo>
                      <a:pt x="59690" y="6728187"/>
                    </a:lnTo>
                    <a:lnTo>
                      <a:pt x="59690" y="59690"/>
                    </a:lnTo>
                    <a:lnTo>
                      <a:pt x="4356190" y="59690"/>
                    </a:lnTo>
                    <a:lnTo>
                      <a:pt x="4356190" y="6728187"/>
                    </a:lnTo>
                    <a:close/>
                  </a:path>
                </a:pathLst>
              </a:custGeom>
              <a:solidFill>
                <a:srgbClr val="D4C0B2"/>
              </a:solidFill>
            </p:spPr>
          </p:sp>
        </p:grpSp>
        <p:sp>
          <p:nvSpPr>
            <p:cNvPr id="7" name="AutoShape 7"/>
            <p:cNvSpPr/>
            <p:nvPr/>
          </p:nvSpPr>
          <p:spPr>
            <a:xfrm rot="-5400000">
              <a:off x="5429907" y="1362075"/>
              <a:ext cx="2217401" cy="0"/>
            </a:xfrm>
            <a:prstGeom prst="line">
              <a:avLst/>
            </a:prstGeom>
            <a:ln w="19050" cap="rnd">
              <a:solidFill>
                <a:srgbClr val="D4C0B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 rot="-5400000">
              <a:off x="6048762" y="1142760"/>
              <a:ext cx="1662162" cy="434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8"/>
                </a:lnSpc>
              </a:pPr>
              <a:r>
                <a:rPr lang="en-US" sz="1256" dirty="0">
                  <a:solidFill>
                    <a:srgbClr val="1E1B28"/>
                  </a:solidFill>
                  <a:latin typeface="Poppins Light Bold"/>
                </a:rPr>
                <a:t>10AM 15 JUNE 2028  ANY CAFÉ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5400000">
              <a:off x="5267582" y="1182004"/>
              <a:ext cx="1779520" cy="452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dirty="0">
                  <a:solidFill>
                    <a:srgbClr val="1E1B28"/>
                  </a:solidFill>
                  <a:latin typeface="Roxborough CF" panose="00000500000000000000" pitchFamily="50" charset="0"/>
                </a:rPr>
                <a:t>FUNDRAISING RAFFLE TICKET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587336" y="2208819"/>
              <a:ext cx="418909" cy="8774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9330" y="1042514"/>
              <a:ext cx="871839" cy="109728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24531" y="955900"/>
              <a:ext cx="919720" cy="109728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49330" y="288999"/>
              <a:ext cx="4494921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1E1B28"/>
                  </a:solidFill>
                  <a:latin typeface="Roxborough CF" panose="00000500000000000000" pitchFamily="50" charset="0"/>
                </a:rPr>
                <a:t>FUNDRAISING RAFFLE TICKET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99956" y="1100553"/>
              <a:ext cx="2393670" cy="434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8"/>
                </a:lnSpc>
              </a:pPr>
              <a:r>
                <a:rPr lang="en-US" sz="1256" dirty="0">
                  <a:solidFill>
                    <a:srgbClr val="1E1B28"/>
                  </a:solidFill>
                  <a:latin typeface="Poppins Light Bold"/>
                </a:rPr>
                <a:t>A FUNDRAISING EVENT FOR CHILDREN'S CHARITIES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81237" y="1837435"/>
              <a:ext cx="2631107" cy="215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8"/>
                </a:lnSpc>
              </a:pPr>
              <a:r>
                <a:rPr lang="en-US" sz="1256" dirty="0">
                  <a:solidFill>
                    <a:srgbClr val="1E1B28"/>
                  </a:solidFill>
                  <a:latin typeface="Poppins Medium Bold"/>
                </a:rPr>
                <a:t>10AM 15 JUNE 2028 | ANY CAFÉ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50D61B6-0B99-4549-D1CD-4A9A7E418AD2}"/>
              </a:ext>
            </a:extLst>
          </p:cNvPr>
          <p:cNvGrpSpPr/>
          <p:nvPr/>
        </p:nvGrpSpPr>
        <p:grpSpPr>
          <a:xfrm>
            <a:off x="274320" y="240040"/>
            <a:ext cx="6995160" cy="2228840"/>
            <a:chOff x="274320" y="240040"/>
            <a:chExt cx="6995160" cy="2228840"/>
          </a:xfrm>
        </p:grpSpPr>
        <p:grpSp>
          <p:nvGrpSpPr>
            <p:cNvPr id="2" name="Group 2"/>
            <p:cNvGrpSpPr/>
            <p:nvPr/>
          </p:nvGrpSpPr>
          <p:grpSpPr>
            <a:xfrm>
              <a:off x="2224539" y="251460"/>
              <a:ext cx="5044941" cy="2217420"/>
              <a:chOff x="0" y="0"/>
              <a:chExt cx="15446261" cy="678914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5446260" cy="6789147"/>
              </a:xfrm>
              <a:custGeom>
                <a:avLst/>
                <a:gdLst/>
                <a:ahLst/>
                <a:cxnLst/>
                <a:rect l="l" t="t" r="r" b="b"/>
                <a:pathLst>
                  <a:path w="15446260" h="6789147">
                    <a:moveTo>
                      <a:pt x="0" y="0"/>
                    </a:moveTo>
                    <a:lnTo>
                      <a:pt x="0" y="6789147"/>
                    </a:lnTo>
                    <a:lnTo>
                      <a:pt x="15446260" y="6789147"/>
                    </a:lnTo>
                    <a:lnTo>
                      <a:pt x="15446260" y="0"/>
                    </a:lnTo>
                    <a:lnTo>
                      <a:pt x="0" y="0"/>
                    </a:lnTo>
                    <a:close/>
                    <a:moveTo>
                      <a:pt x="15385301" y="6728187"/>
                    </a:moveTo>
                    <a:lnTo>
                      <a:pt x="59690" y="6728187"/>
                    </a:lnTo>
                    <a:lnTo>
                      <a:pt x="59690" y="59690"/>
                    </a:lnTo>
                    <a:lnTo>
                      <a:pt x="15385301" y="59690"/>
                    </a:lnTo>
                    <a:lnTo>
                      <a:pt x="15385301" y="6728187"/>
                    </a:lnTo>
                    <a:close/>
                  </a:path>
                </a:pathLst>
              </a:custGeom>
              <a:solidFill>
                <a:srgbClr val="D4C0B2"/>
              </a:solidFill>
            </p:spPr>
          </p:sp>
        </p:grpSp>
        <p:sp>
          <p:nvSpPr>
            <p:cNvPr id="4" name="AutoShape 4"/>
            <p:cNvSpPr/>
            <p:nvPr/>
          </p:nvSpPr>
          <p:spPr>
            <a:xfrm>
              <a:off x="2224539" y="668446"/>
              <a:ext cx="5044941" cy="0"/>
            </a:xfrm>
            <a:prstGeom prst="line">
              <a:avLst/>
            </a:prstGeom>
            <a:ln w="19050" cap="rnd">
              <a:solidFill>
                <a:srgbClr val="D4C0B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2499549" y="288999"/>
              <a:ext cx="4494921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1E1B28"/>
                  </a:solidFill>
                  <a:latin typeface="Roxborough CF" panose="00000500000000000000" pitchFamily="50" charset="0"/>
                </a:rPr>
                <a:t>TERMS AND CONDITIONS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943750" y="1128178"/>
              <a:ext cx="3606520" cy="653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8"/>
                </a:lnSpc>
              </a:pPr>
              <a:r>
                <a:rPr lang="en-US" sz="1256" dirty="0">
                  <a:solidFill>
                    <a:srgbClr val="1E1B28"/>
                  </a:solidFill>
                  <a:latin typeface="Poppins Light Bold"/>
                </a:rPr>
                <a:t>All proceeds from the event will be donated to children's charities. This ticket cannot be refunded nor transferred to another person. 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274320" y="240040"/>
              <a:ext cx="1442696" cy="2217420"/>
              <a:chOff x="0" y="0"/>
              <a:chExt cx="4417150" cy="678914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417150" cy="6789147"/>
              </a:xfrm>
              <a:custGeom>
                <a:avLst/>
                <a:gdLst/>
                <a:ahLst/>
                <a:cxnLst/>
                <a:rect l="l" t="t" r="r" b="b"/>
                <a:pathLst>
                  <a:path w="4417150" h="6789147">
                    <a:moveTo>
                      <a:pt x="0" y="0"/>
                    </a:moveTo>
                    <a:lnTo>
                      <a:pt x="0" y="6789147"/>
                    </a:lnTo>
                    <a:lnTo>
                      <a:pt x="4417150" y="6789147"/>
                    </a:lnTo>
                    <a:lnTo>
                      <a:pt x="4417150" y="0"/>
                    </a:lnTo>
                    <a:lnTo>
                      <a:pt x="0" y="0"/>
                    </a:lnTo>
                    <a:close/>
                    <a:moveTo>
                      <a:pt x="4356190" y="6728187"/>
                    </a:moveTo>
                    <a:lnTo>
                      <a:pt x="59690" y="6728187"/>
                    </a:lnTo>
                    <a:lnTo>
                      <a:pt x="59690" y="59690"/>
                    </a:lnTo>
                    <a:lnTo>
                      <a:pt x="4356190" y="59690"/>
                    </a:lnTo>
                    <a:lnTo>
                      <a:pt x="4356190" y="6728187"/>
                    </a:lnTo>
                    <a:close/>
                  </a:path>
                </a:pathLst>
              </a:custGeom>
              <a:solidFill>
                <a:srgbClr val="D4C0B2"/>
              </a:solidFill>
            </p:spPr>
          </p:sp>
        </p:grpSp>
        <p:sp>
          <p:nvSpPr>
            <p:cNvPr id="9" name="AutoShape 9"/>
            <p:cNvSpPr/>
            <p:nvPr/>
          </p:nvSpPr>
          <p:spPr>
            <a:xfrm rot="-5400000">
              <a:off x="-122557" y="1350655"/>
              <a:ext cx="2217401" cy="0"/>
            </a:xfrm>
            <a:prstGeom prst="line">
              <a:avLst/>
            </a:prstGeom>
            <a:ln w="19050" cap="rnd">
              <a:solidFill>
                <a:srgbClr val="D4C0B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TextBox 10"/>
            <p:cNvSpPr txBox="1"/>
            <p:nvPr/>
          </p:nvSpPr>
          <p:spPr>
            <a:xfrm rot="-5400000">
              <a:off x="200966" y="1149042"/>
              <a:ext cx="2217420" cy="399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</a:pPr>
              <a:r>
                <a:rPr lang="en-US" sz="1149" dirty="0">
                  <a:solidFill>
                    <a:srgbClr val="1E1B28"/>
                  </a:solidFill>
                  <a:latin typeface="Poppins Light Bold"/>
                </a:rPr>
                <a:t>A FUNDRAISING EVENT FOR CHILDREN'S CHARITIES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5400000">
              <a:off x="-284882" y="1170582"/>
              <a:ext cx="1779520" cy="452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dirty="0">
                  <a:solidFill>
                    <a:srgbClr val="1E1B28"/>
                  </a:solidFill>
                  <a:latin typeface="Roxborough CF" panose="00000500000000000000" pitchFamily="50" charset="0"/>
                </a:rPr>
                <a:t>FUNDRAISING RAFFLE TICKET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537555" y="2198976"/>
              <a:ext cx="418909" cy="87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Poppins Light Bold</vt:lpstr>
      <vt:lpstr>Arial</vt:lpstr>
      <vt:lpstr>Calibri</vt:lpstr>
      <vt:lpstr>Poppins Medium Bold</vt:lpstr>
      <vt:lpstr>Roxborough CF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Raffle Ticket Template 3,4,5,8,9</dc:title>
  <cp:lastModifiedBy>Hương Tecpen</cp:lastModifiedBy>
  <cp:revision>3</cp:revision>
  <dcterms:created xsi:type="dcterms:W3CDTF">2006-08-16T00:00:00Z</dcterms:created>
  <dcterms:modified xsi:type="dcterms:W3CDTF">2022-07-17T23:37:31Z</dcterms:modified>
  <dc:identifier>DAFGPULM_sA</dc:identifier>
</cp:coreProperties>
</file>