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acial Indifference Bold" panose="020B0604020202020204" charset="0"/>
      <p:regular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Open Sans Bold" panose="020B0806030504020204" pitchFamily="34" charset="0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56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7B938C4C-B715-77FC-F3CA-72B954BFF508}"/>
              </a:ext>
            </a:extLst>
          </p:cNvPr>
          <p:cNvGrpSpPr/>
          <p:nvPr/>
        </p:nvGrpSpPr>
        <p:grpSpPr>
          <a:xfrm>
            <a:off x="715848" y="756000"/>
            <a:ext cx="9260304" cy="6402684"/>
            <a:chOff x="715848" y="756000"/>
            <a:chExt cx="9260304" cy="6402684"/>
          </a:xfrm>
        </p:grpSpPr>
        <p:grpSp>
          <p:nvGrpSpPr>
            <p:cNvPr id="2" name="Group 2"/>
            <p:cNvGrpSpPr/>
            <p:nvPr/>
          </p:nvGrpSpPr>
          <p:grpSpPr>
            <a:xfrm>
              <a:off x="715848" y="756000"/>
              <a:ext cx="1941703" cy="5684309"/>
              <a:chOff x="0" y="0"/>
              <a:chExt cx="2588938" cy="7579079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59073" y="59200"/>
                <a:ext cx="2529865" cy="7519879"/>
                <a:chOff x="0" y="0"/>
                <a:chExt cx="679985" cy="2021216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000000">
                    <a:alpha val="11765"/>
                  </a:srgbClr>
                </a:solidFill>
              </p:spPr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0" y="0"/>
                <a:ext cx="2529865" cy="7519879"/>
                <a:chOff x="0" y="0"/>
                <a:chExt cx="679985" cy="2021216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FAFADF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</p:grpSp>
        <p:grpSp>
          <p:nvGrpSpPr>
            <p:cNvPr id="9" name="Group 9"/>
            <p:cNvGrpSpPr/>
            <p:nvPr/>
          </p:nvGrpSpPr>
          <p:grpSpPr>
            <a:xfrm>
              <a:off x="3155381" y="756000"/>
              <a:ext cx="1941703" cy="5684309"/>
              <a:chOff x="0" y="0"/>
              <a:chExt cx="2588938" cy="7579079"/>
            </a:xfrm>
          </p:grpSpPr>
          <p:grpSp>
            <p:nvGrpSpPr>
              <p:cNvPr id="10" name="Group 10"/>
              <p:cNvGrpSpPr/>
              <p:nvPr/>
            </p:nvGrpSpPr>
            <p:grpSpPr>
              <a:xfrm>
                <a:off x="59073" y="59200"/>
                <a:ext cx="2529865" cy="7519879"/>
                <a:chOff x="0" y="0"/>
                <a:chExt cx="679985" cy="2021216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000000">
                    <a:alpha val="11765"/>
                  </a:srgbClr>
                </a:solidFill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0" y="0"/>
                <a:ext cx="2529865" cy="7519879"/>
                <a:chOff x="0" y="0"/>
                <a:chExt cx="679985" cy="2021216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FAFADF"/>
                </a:solidFill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</p:grpSp>
        <p:grpSp>
          <p:nvGrpSpPr>
            <p:cNvPr id="16" name="Group 16"/>
            <p:cNvGrpSpPr/>
            <p:nvPr/>
          </p:nvGrpSpPr>
          <p:grpSpPr>
            <a:xfrm>
              <a:off x="5594915" y="756000"/>
              <a:ext cx="1941703" cy="5684309"/>
              <a:chOff x="0" y="0"/>
              <a:chExt cx="2588938" cy="7579079"/>
            </a:xfrm>
          </p:grpSpPr>
          <p:grpSp>
            <p:nvGrpSpPr>
              <p:cNvPr id="17" name="Group 17"/>
              <p:cNvGrpSpPr/>
              <p:nvPr/>
            </p:nvGrpSpPr>
            <p:grpSpPr>
              <a:xfrm>
                <a:off x="59073" y="59200"/>
                <a:ext cx="2529865" cy="7519879"/>
                <a:chOff x="0" y="0"/>
                <a:chExt cx="679985" cy="2021216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000000">
                    <a:alpha val="11765"/>
                  </a:srgbClr>
                </a:solidFill>
              </p:spPr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20" name="Group 20"/>
              <p:cNvGrpSpPr/>
              <p:nvPr/>
            </p:nvGrpSpPr>
            <p:grpSpPr>
              <a:xfrm>
                <a:off x="0" y="0"/>
                <a:ext cx="2529865" cy="7519879"/>
                <a:chOff x="0" y="0"/>
                <a:chExt cx="679985" cy="2021216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FAFADF"/>
                </a:solidFill>
              </p:spPr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</p:grpSp>
        <p:grpSp>
          <p:nvGrpSpPr>
            <p:cNvPr id="23" name="Group 23"/>
            <p:cNvGrpSpPr/>
            <p:nvPr/>
          </p:nvGrpSpPr>
          <p:grpSpPr>
            <a:xfrm>
              <a:off x="8034449" y="756000"/>
              <a:ext cx="1941703" cy="5684309"/>
              <a:chOff x="0" y="0"/>
              <a:chExt cx="2588938" cy="7579079"/>
            </a:xfrm>
          </p:grpSpPr>
          <p:grpSp>
            <p:nvGrpSpPr>
              <p:cNvPr id="24" name="Group 24"/>
              <p:cNvGrpSpPr/>
              <p:nvPr/>
            </p:nvGrpSpPr>
            <p:grpSpPr>
              <a:xfrm>
                <a:off x="59073" y="59200"/>
                <a:ext cx="2529865" cy="7519879"/>
                <a:chOff x="0" y="0"/>
                <a:chExt cx="679985" cy="2021216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000000">
                    <a:alpha val="11765"/>
                  </a:srgbClr>
                </a:solidFill>
              </p:spPr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27" name="Group 27"/>
              <p:cNvGrpSpPr/>
              <p:nvPr/>
            </p:nvGrpSpPr>
            <p:grpSpPr>
              <a:xfrm>
                <a:off x="0" y="0"/>
                <a:ext cx="2529865" cy="7519879"/>
                <a:chOff x="0" y="0"/>
                <a:chExt cx="679985" cy="2021216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FAFADF"/>
                </a:solidFill>
              </p:spPr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765472" y="6982870"/>
              <a:ext cx="1062528" cy="175814"/>
            </a:xfrm>
            <a:prstGeom prst="rect">
              <a:avLst/>
            </a:prstGeom>
          </p:spPr>
        </p:pic>
        <p:sp>
          <p:nvSpPr>
            <p:cNvPr id="31" name="TextBox 31"/>
            <p:cNvSpPr txBox="1"/>
            <p:nvPr/>
          </p:nvSpPr>
          <p:spPr>
            <a:xfrm>
              <a:off x="715848" y="6648502"/>
              <a:ext cx="4421390" cy="422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b="1" dirty="0">
                  <a:solidFill>
                    <a:srgbClr val="707033"/>
                  </a:solidFill>
                  <a:latin typeface="Glacial Indifference Bold"/>
                </a:rPr>
                <a:t>GIRL SCOUT BOOKMARK</a:t>
              </a:r>
            </a:p>
          </p:txBody>
        </p: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4"/>
            <a:srcRect r="8173" b="7119"/>
            <a:stretch>
              <a:fillRect/>
            </a:stretch>
          </p:blipFill>
          <p:spPr>
            <a:xfrm>
              <a:off x="8188121" y="3109822"/>
              <a:ext cx="1749965" cy="329109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831760">
              <a:off x="2939843" y="3914717"/>
              <a:ext cx="2345119" cy="2330462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984"/>
            <a:stretch>
              <a:fillRect/>
            </a:stretch>
          </p:blipFill>
          <p:spPr>
            <a:xfrm>
              <a:off x="715848" y="3109822"/>
              <a:ext cx="1610859" cy="3291098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058638" y="2888341"/>
              <a:ext cx="1014257" cy="3512579"/>
            </a:xfrm>
            <a:prstGeom prst="rect">
              <a:avLst/>
            </a:prstGeom>
          </p:spPr>
        </p:pic>
        <p:sp>
          <p:nvSpPr>
            <p:cNvPr id="36" name="TextBox 36"/>
            <p:cNvSpPr txBox="1"/>
            <p:nvPr/>
          </p:nvSpPr>
          <p:spPr>
            <a:xfrm>
              <a:off x="1073989" y="1030204"/>
              <a:ext cx="1225421" cy="375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1200" dirty="0">
                  <a:solidFill>
                    <a:srgbClr val="606015"/>
                  </a:solidFill>
                  <a:latin typeface="Open Sans Bold"/>
                </a:rPr>
                <a:t>I will do my best to be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12979" y="1467964"/>
              <a:ext cx="1347440" cy="1262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0"/>
                </a:lnSpc>
              </a:pPr>
              <a:r>
                <a:rPr lang="en-US" sz="1100" dirty="0">
                  <a:solidFill>
                    <a:srgbClr val="606015"/>
                  </a:solidFill>
                  <a:latin typeface="Open Sans"/>
                </a:rPr>
                <a:t>honest and fair,</a:t>
              </a:r>
            </a:p>
            <a:p>
              <a:pPr algn="ctr">
                <a:lnSpc>
                  <a:spcPts val="1430"/>
                </a:lnSpc>
              </a:pPr>
              <a:r>
                <a:rPr lang="en-US" sz="1100" dirty="0">
                  <a:solidFill>
                    <a:srgbClr val="606015"/>
                  </a:solidFill>
                  <a:latin typeface="Open Sans"/>
                </a:rPr>
                <a:t>friendly and helpful, considerate and caring, courageous and strong, and responsible for </a:t>
              </a:r>
            </a:p>
            <a:p>
              <a:pPr algn="ctr">
                <a:lnSpc>
                  <a:spcPts val="1430"/>
                </a:lnSpc>
              </a:pPr>
              <a:r>
                <a:rPr lang="en-US" sz="1100" dirty="0">
                  <a:solidFill>
                    <a:srgbClr val="606015"/>
                  </a:solidFill>
                  <a:latin typeface="Open Sans"/>
                </a:rPr>
                <a:t>what I say and do.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513523" y="1030204"/>
              <a:ext cx="1225421" cy="375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1200">
                  <a:solidFill>
                    <a:srgbClr val="606015"/>
                  </a:solidFill>
                  <a:latin typeface="Open Sans Bold"/>
                </a:rPr>
                <a:t>I will do my best to be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452513" y="1467964"/>
              <a:ext cx="1347440" cy="1262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0"/>
                </a:lnSpc>
              </a:pPr>
              <a:r>
                <a:rPr lang="en-US" sz="1100" dirty="0">
                  <a:solidFill>
                    <a:srgbClr val="606015"/>
                  </a:solidFill>
                  <a:latin typeface="Open Sans"/>
                </a:rPr>
                <a:t>honest and fair,</a:t>
              </a:r>
            </a:p>
            <a:p>
              <a:pPr algn="ctr">
                <a:lnSpc>
                  <a:spcPts val="1430"/>
                </a:lnSpc>
              </a:pPr>
              <a:r>
                <a:rPr lang="en-US" sz="1100" dirty="0">
                  <a:solidFill>
                    <a:srgbClr val="606015"/>
                  </a:solidFill>
                  <a:latin typeface="Open Sans"/>
                </a:rPr>
                <a:t>friendly and helpful, considerate and caring, courageous and strong, and responsible for </a:t>
              </a:r>
            </a:p>
            <a:p>
              <a:pPr algn="ctr">
                <a:lnSpc>
                  <a:spcPts val="1430"/>
                </a:lnSpc>
              </a:pPr>
              <a:r>
                <a:rPr lang="en-US" sz="1100" dirty="0">
                  <a:solidFill>
                    <a:srgbClr val="606015"/>
                  </a:solidFill>
                  <a:latin typeface="Open Sans"/>
                </a:rPr>
                <a:t>what I say and do.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953056" y="1030204"/>
              <a:ext cx="1225421" cy="375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1200">
                  <a:solidFill>
                    <a:srgbClr val="606015"/>
                  </a:solidFill>
                  <a:latin typeface="Open Sans Bold"/>
                </a:rPr>
                <a:t>I will do my best to be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892047" y="1467964"/>
              <a:ext cx="1347440" cy="1262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0"/>
                </a:lnSpc>
              </a:pPr>
              <a:r>
                <a:rPr lang="en-US" sz="1100" dirty="0">
                  <a:solidFill>
                    <a:srgbClr val="606015"/>
                  </a:solidFill>
                  <a:latin typeface="Open Sans"/>
                </a:rPr>
                <a:t>honest and fair,</a:t>
              </a:r>
            </a:p>
            <a:p>
              <a:pPr algn="ctr">
                <a:lnSpc>
                  <a:spcPts val="1430"/>
                </a:lnSpc>
              </a:pPr>
              <a:r>
                <a:rPr lang="en-US" sz="1100" dirty="0">
                  <a:solidFill>
                    <a:srgbClr val="606015"/>
                  </a:solidFill>
                  <a:latin typeface="Open Sans"/>
                </a:rPr>
                <a:t>friendly and helpful, considerate and caring, courageous and strong, and responsible for </a:t>
              </a:r>
            </a:p>
            <a:p>
              <a:pPr algn="ctr">
                <a:lnSpc>
                  <a:spcPts val="1430"/>
                </a:lnSpc>
              </a:pPr>
              <a:r>
                <a:rPr lang="en-US" sz="1100" dirty="0">
                  <a:solidFill>
                    <a:srgbClr val="606015"/>
                  </a:solidFill>
                  <a:latin typeface="Open Sans"/>
                </a:rPr>
                <a:t>what I say and do.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327470" y="1030204"/>
              <a:ext cx="1225421" cy="375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1200">
                  <a:solidFill>
                    <a:srgbClr val="606015"/>
                  </a:solidFill>
                  <a:latin typeface="Open Sans Bold"/>
                </a:rPr>
                <a:t>I will do my best to be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8266460" y="1467964"/>
              <a:ext cx="1347440" cy="1262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0"/>
                </a:lnSpc>
              </a:pPr>
              <a:r>
                <a:rPr lang="en-US" sz="1100" dirty="0">
                  <a:solidFill>
                    <a:srgbClr val="606015"/>
                  </a:solidFill>
                  <a:latin typeface="Open Sans"/>
                </a:rPr>
                <a:t>honest and fair,</a:t>
              </a:r>
            </a:p>
            <a:p>
              <a:pPr algn="ctr">
                <a:lnSpc>
                  <a:spcPts val="1430"/>
                </a:lnSpc>
              </a:pPr>
              <a:r>
                <a:rPr lang="en-US" sz="1100" dirty="0">
                  <a:solidFill>
                    <a:srgbClr val="606015"/>
                  </a:solidFill>
                  <a:latin typeface="Open Sans"/>
                </a:rPr>
                <a:t>friendly and helpful, considerate and caring, courageous and strong, and responsible for </a:t>
              </a:r>
            </a:p>
            <a:p>
              <a:pPr algn="ctr">
                <a:lnSpc>
                  <a:spcPts val="1430"/>
                </a:lnSpc>
              </a:pPr>
              <a:r>
                <a:rPr lang="en-US" sz="1100" dirty="0">
                  <a:solidFill>
                    <a:srgbClr val="606015"/>
                  </a:solidFill>
                  <a:latin typeface="Open Sans"/>
                </a:rPr>
                <a:t>what I say and do.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131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Glacial Indifference Bold</vt:lpstr>
      <vt:lpstr>Arial</vt:lpstr>
      <vt:lpstr>Open Sans Bold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Bookmark 1,3,4,6,7,9</dc:title>
  <cp:lastModifiedBy>Hương Tecpen</cp:lastModifiedBy>
  <cp:revision>4</cp:revision>
  <dcterms:created xsi:type="dcterms:W3CDTF">2006-08-16T00:00:00Z</dcterms:created>
  <dcterms:modified xsi:type="dcterms:W3CDTF">2022-08-16T16:53:58Z</dcterms:modified>
  <dc:identifier>DAFJOp57xhY</dc:identifier>
</cp:coreProperties>
</file>