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828800" cy="520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reightDisp Pro Book" panose="02000603080000020004" pitchFamily="50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3" d="100"/>
          <a:sy n="93" d="100"/>
        </p:scale>
        <p:origin x="355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A052E46-DCC6-1F00-459D-3F0857C90E00}"/>
              </a:ext>
            </a:extLst>
          </p:cNvPr>
          <p:cNvGrpSpPr/>
          <p:nvPr/>
        </p:nvGrpSpPr>
        <p:grpSpPr>
          <a:xfrm>
            <a:off x="-1" y="1"/>
            <a:ext cx="1828800" cy="5207000"/>
            <a:chOff x="-1" y="1"/>
            <a:chExt cx="1828800" cy="5207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CDABD1-CB13-A756-7769-BE1625A51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1"/>
              <a:ext cx="1828800" cy="5207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2881724">
              <a:off x="744575" y="598625"/>
              <a:ext cx="339650" cy="380028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218837" y="1003874"/>
              <a:ext cx="1391126" cy="290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i="1" dirty="0">
                  <a:solidFill>
                    <a:srgbClr val="000000"/>
                  </a:solidFill>
                  <a:latin typeface="FreightDisp Pro Book" panose="02000603080000020004" pitchFamily="50" charset="0"/>
                </a:rPr>
                <a:t>DAVID &amp; ANNA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56736" y="1340273"/>
              <a:ext cx="715327" cy="2268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80"/>
                </a:lnSpc>
              </a:pPr>
              <a:r>
                <a:rPr lang="en-US" sz="1343" i="1" dirty="0">
                  <a:solidFill>
                    <a:srgbClr val="000000"/>
                  </a:solidFill>
                  <a:latin typeface="FreightDisp Pro Book" panose="02000603080000020004" pitchFamily="50" charset="0"/>
                </a:rPr>
                <a:t>08.08.2028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FreightDisp Pro Book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Bookmark 9</dc:title>
  <cp:lastModifiedBy>Hương Tecpen</cp:lastModifiedBy>
  <cp:revision>3</cp:revision>
  <dcterms:created xsi:type="dcterms:W3CDTF">2006-08-16T00:00:00Z</dcterms:created>
  <dcterms:modified xsi:type="dcterms:W3CDTF">2022-08-12T21:36:27Z</dcterms:modified>
  <dc:identifier>DAFJELMKOK4</dc:identifier>
</cp:coreProperties>
</file>