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10693400" cy="7556500"/>
  <p:notesSz cx="6858000" cy="9144000"/>
  <p:embeddedFontLst>
    <p:embeddedFont>
      <p:font typeface="Brittany Signature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lacial Indifference" pitchFamily="50" charset="0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9DB"/>
    <a:srgbClr val="E9CFD8"/>
    <a:srgbClr val="FDDFEA"/>
    <a:srgbClr val="F68CB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84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D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47269B80-3275-4F19-3D7F-7AF2DCA0AE35}"/>
              </a:ext>
            </a:extLst>
          </p:cNvPr>
          <p:cNvGrpSpPr/>
          <p:nvPr/>
        </p:nvGrpSpPr>
        <p:grpSpPr>
          <a:xfrm>
            <a:off x="675695" y="756000"/>
            <a:ext cx="9300457" cy="6502102"/>
            <a:chOff x="675695" y="756000"/>
            <a:chExt cx="9300457" cy="6502102"/>
          </a:xfrm>
        </p:grpSpPr>
        <p:grpSp>
          <p:nvGrpSpPr>
            <p:cNvPr id="2" name="Group 2"/>
            <p:cNvGrpSpPr/>
            <p:nvPr/>
          </p:nvGrpSpPr>
          <p:grpSpPr>
            <a:xfrm>
              <a:off x="715848" y="756000"/>
              <a:ext cx="1941703" cy="5684309"/>
              <a:chOff x="0" y="0"/>
              <a:chExt cx="2588938" cy="7579079"/>
            </a:xfrm>
          </p:grpSpPr>
          <p:grpSp>
            <p:nvGrpSpPr>
              <p:cNvPr id="3" name="Group 3"/>
              <p:cNvGrpSpPr/>
              <p:nvPr/>
            </p:nvGrpSpPr>
            <p:grpSpPr>
              <a:xfrm>
                <a:off x="59073" y="59200"/>
                <a:ext cx="2529865" cy="7519879"/>
                <a:chOff x="0" y="0"/>
                <a:chExt cx="679985" cy="2021216"/>
              </a:xfrm>
            </p:grpSpPr>
            <p:sp>
              <p:nvSpPr>
                <p:cNvPr id="4" name="Freeform 4"/>
                <p:cNvSpPr/>
                <p:nvPr/>
              </p:nvSpPr>
              <p:spPr>
                <a:xfrm>
                  <a:off x="0" y="0"/>
                  <a:ext cx="679985" cy="2021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85" h="2021216">
                      <a:moveTo>
                        <a:pt x="0" y="0"/>
                      </a:moveTo>
                      <a:lnTo>
                        <a:pt x="679985" y="0"/>
                      </a:lnTo>
                      <a:lnTo>
                        <a:pt x="679985" y="2021216"/>
                      </a:lnTo>
                      <a:lnTo>
                        <a:pt x="0" y="2021216"/>
                      </a:lnTo>
                      <a:close/>
                    </a:path>
                  </a:pathLst>
                </a:custGeom>
                <a:solidFill>
                  <a:srgbClr val="000000">
                    <a:alpha val="11765"/>
                  </a:srgbClr>
                </a:solidFill>
              </p:spPr>
            </p:sp>
            <p:sp>
              <p:nvSpPr>
                <p:cNvPr id="5" name="TextBox 5"/>
                <p:cNvSpPr txBox="1"/>
                <p:nvPr/>
              </p:nvSpPr>
              <p:spPr>
                <a:xfrm>
                  <a:off x="0" y="-28575"/>
                  <a:ext cx="812800" cy="8413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  <p:grpSp>
            <p:nvGrpSpPr>
              <p:cNvPr id="6" name="Group 6"/>
              <p:cNvGrpSpPr/>
              <p:nvPr/>
            </p:nvGrpSpPr>
            <p:grpSpPr>
              <a:xfrm>
                <a:off x="0" y="0"/>
                <a:ext cx="2529865" cy="7519879"/>
                <a:chOff x="0" y="0"/>
                <a:chExt cx="679985" cy="2021216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0"/>
                  <a:ext cx="679985" cy="2021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85" h="2021216">
                      <a:moveTo>
                        <a:pt x="0" y="0"/>
                      </a:moveTo>
                      <a:lnTo>
                        <a:pt x="679985" y="0"/>
                      </a:lnTo>
                      <a:lnTo>
                        <a:pt x="679985" y="2021216"/>
                      </a:lnTo>
                      <a:lnTo>
                        <a:pt x="0" y="2021216"/>
                      </a:lnTo>
                      <a:close/>
                    </a:path>
                  </a:pathLst>
                </a:custGeom>
                <a:solidFill>
                  <a:srgbClr val="FFECEE"/>
                </a:solidFill>
              </p:spPr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0" y="-28575"/>
                  <a:ext cx="812800" cy="8413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</p:grpSp>
        <p:grpSp>
          <p:nvGrpSpPr>
            <p:cNvPr id="9" name="Group 9"/>
            <p:cNvGrpSpPr/>
            <p:nvPr/>
          </p:nvGrpSpPr>
          <p:grpSpPr>
            <a:xfrm>
              <a:off x="3155381" y="756000"/>
              <a:ext cx="1941703" cy="5684309"/>
              <a:chOff x="0" y="0"/>
              <a:chExt cx="2588938" cy="7579079"/>
            </a:xfrm>
          </p:grpSpPr>
          <p:grpSp>
            <p:nvGrpSpPr>
              <p:cNvPr id="10" name="Group 10"/>
              <p:cNvGrpSpPr/>
              <p:nvPr/>
            </p:nvGrpSpPr>
            <p:grpSpPr>
              <a:xfrm>
                <a:off x="59073" y="59200"/>
                <a:ext cx="2529865" cy="7519879"/>
                <a:chOff x="0" y="0"/>
                <a:chExt cx="679985" cy="2021216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0" y="0"/>
                  <a:ext cx="679985" cy="2021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85" h="2021216">
                      <a:moveTo>
                        <a:pt x="0" y="0"/>
                      </a:moveTo>
                      <a:lnTo>
                        <a:pt x="679985" y="0"/>
                      </a:lnTo>
                      <a:lnTo>
                        <a:pt x="679985" y="2021216"/>
                      </a:lnTo>
                      <a:lnTo>
                        <a:pt x="0" y="2021216"/>
                      </a:lnTo>
                      <a:close/>
                    </a:path>
                  </a:pathLst>
                </a:custGeom>
                <a:solidFill>
                  <a:srgbClr val="000000">
                    <a:alpha val="11765"/>
                  </a:srgbClr>
                </a:solidFill>
              </p:spPr>
            </p:sp>
            <p:sp>
              <p:nvSpPr>
                <p:cNvPr id="12" name="TextBox 12"/>
                <p:cNvSpPr txBox="1"/>
                <p:nvPr/>
              </p:nvSpPr>
              <p:spPr>
                <a:xfrm>
                  <a:off x="0" y="-28575"/>
                  <a:ext cx="812800" cy="8413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  <p:grpSp>
            <p:nvGrpSpPr>
              <p:cNvPr id="13" name="Group 13"/>
              <p:cNvGrpSpPr/>
              <p:nvPr/>
            </p:nvGrpSpPr>
            <p:grpSpPr>
              <a:xfrm>
                <a:off x="0" y="0"/>
                <a:ext cx="2529865" cy="7519879"/>
                <a:chOff x="0" y="0"/>
                <a:chExt cx="679985" cy="2021216"/>
              </a:xfrm>
            </p:grpSpPr>
            <p:sp>
              <p:nvSpPr>
                <p:cNvPr id="14" name="Freeform 14"/>
                <p:cNvSpPr/>
                <p:nvPr/>
              </p:nvSpPr>
              <p:spPr>
                <a:xfrm>
                  <a:off x="0" y="0"/>
                  <a:ext cx="679985" cy="2021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85" h="2021216">
                      <a:moveTo>
                        <a:pt x="0" y="0"/>
                      </a:moveTo>
                      <a:lnTo>
                        <a:pt x="679985" y="0"/>
                      </a:lnTo>
                      <a:lnTo>
                        <a:pt x="679985" y="2021216"/>
                      </a:lnTo>
                      <a:lnTo>
                        <a:pt x="0" y="2021216"/>
                      </a:lnTo>
                      <a:close/>
                    </a:path>
                  </a:pathLst>
                </a:custGeom>
                <a:solidFill>
                  <a:srgbClr val="FFECEE"/>
                </a:solidFill>
              </p:spPr>
            </p:sp>
            <p:sp>
              <p:nvSpPr>
                <p:cNvPr id="15" name="TextBox 15"/>
                <p:cNvSpPr txBox="1"/>
                <p:nvPr/>
              </p:nvSpPr>
              <p:spPr>
                <a:xfrm>
                  <a:off x="0" y="-28575"/>
                  <a:ext cx="812800" cy="8413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</p:grpSp>
        <p:grpSp>
          <p:nvGrpSpPr>
            <p:cNvPr id="16" name="Group 16"/>
            <p:cNvGrpSpPr/>
            <p:nvPr/>
          </p:nvGrpSpPr>
          <p:grpSpPr>
            <a:xfrm>
              <a:off x="5594915" y="756000"/>
              <a:ext cx="1941703" cy="5684309"/>
              <a:chOff x="0" y="0"/>
              <a:chExt cx="2588938" cy="7579079"/>
            </a:xfrm>
          </p:grpSpPr>
          <p:grpSp>
            <p:nvGrpSpPr>
              <p:cNvPr id="17" name="Group 17"/>
              <p:cNvGrpSpPr/>
              <p:nvPr/>
            </p:nvGrpSpPr>
            <p:grpSpPr>
              <a:xfrm>
                <a:off x="59073" y="59200"/>
                <a:ext cx="2529865" cy="7519879"/>
                <a:chOff x="0" y="0"/>
                <a:chExt cx="679985" cy="2021216"/>
              </a:xfrm>
            </p:grpSpPr>
            <p:sp>
              <p:nvSpPr>
                <p:cNvPr id="18" name="Freeform 18"/>
                <p:cNvSpPr/>
                <p:nvPr/>
              </p:nvSpPr>
              <p:spPr>
                <a:xfrm>
                  <a:off x="0" y="0"/>
                  <a:ext cx="679985" cy="2021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85" h="2021216">
                      <a:moveTo>
                        <a:pt x="0" y="0"/>
                      </a:moveTo>
                      <a:lnTo>
                        <a:pt x="679985" y="0"/>
                      </a:lnTo>
                      <a:lnTo>
                        <a:pt x="679985" y="2021216"/>
                      </a:lnTo>
                      <a:lnTo>
                        <a:pt x="0" y="2021216"/>
                      </a:lnTo>
                      <a:close/>
                    </a:path>
                  </a:pathLst>
                </a:custGeom>
                <a:solidFill>
                  <a:srgbClr val="000000">
                    <a:alpha val="11765"/>
                  </a:srgbClr>
                </a:solidFill>
              </p:spPr>
            </p:sp>
            <p:sp>
              <p:nvSpPr>
                <p:cNvPr id="19" name="TextBox 19"/>
                <p:cNvSpPr txBox="1"/>
                <p:nvPr/>
              </p:nvSpPr>
              <p:spPr>
                <a:xfrm>
                  <a:off x="0" y="-28575"/>
                  <a:ext cx="812800" cy="8413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  <p:grpSp>
            <p:nvGrpSpPr>
              <p:cNvPr id="20" name="Group 20"/>
              <p:cNvGrpSpPr/>
              <p:nvPr/>
            </p:nvGrpSpPr>
            <p:grpSpPr>
              <a:xfrm>
                <a:off x="0" y="0"/>
                <a:ext cx="2529865" cy="7519879"/>
                <a:chOff x="0" y="0"/>
                <a:chExt cx="679985" cy="2021216"/>
              </a:xfrm>
            </p:grpSpPr>
            <p:sp>
              <p:nvSpPr>
                <p:cNvPr id="21" name="Freeform 21"/>
                <p:cNvSpPr/>
                <p:nvPr/>
              </p:nvSpPr>
              <p:spPr>
                <a:xfrm>
                  <a:off x="0" y="0"/>
                  <a:ext cx="679985" cy="2021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85" h="2021216">
                      <a:moveTo>
                        <a:pt x="0" y="0"/>
                      </a:moveTo>
                      <a:lnTo>
                        <a:pt x="679985" y="0"/>
                      </a:lnTo>
                      <a:lnTo>
                        <a:pt x="679985" y="2021216"/>
                      </a:lnTo>
                      <a:lnTo>
                        <a:pt x="0" y="2021216"/>
                      </a:lnTo>
                      <a:close/>
                    </a:path>
                  </a:pathLst>
                </a:custGeom>
                <a:solidFill>
                  <a:srgbClr val="FFECEE"/>
                </a:solidFill>
              </p:spPr>
            </p:sp>
            <p:sp>
              <p:nvSpPr>
                <p:cNvPr id="22" name="TextBox 22"/>
                <p:cNvSpPr txBox="1"/>
                <p:nvPr/>
              </p:nvSpPr>
              <p:spPr>
                <a:xfrm>
                  <a:off x="0" y="-28575"/>
                  <a:ext cx="812800" cy="8413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</p:grpSp>
        <p:grpSp>
          <p:nvGrpSpPr>
            <p:cNvPr id="23" name="Group 23"/>
            <p:cNvGrpSpPr/>
            <p:nvPr/>
          </p:nvGrpSpPr>
          <p:grpSpPr>
            <a:xfrm>
              <a:off x="8034449" y="756000"/>
              <a:ext cx="1941703" cy="5684309"/>
              <a:chOff x="0" y="0"/>
              <a:chExt cx="2588938" cy="7579079"/>
            </a:xfrm>
          </p:grpSpPr>
          <p:grpSp>
            <p:nvGrpSpPr>
              <p:cNvPr id="24" name="Group 24"/>
              <p:cNvGrpSpPr/>
              <p:nvPr/>
            </p:nvGrpSpPr>
            <p:grpSpPr>
              <a:xfrm>
                <a:off x="59073" y="59200"/>
                <a:ext cx="2529865" cy="7519879"/>
                <a:chOff x="0" y="0"/>
                <a:chExt cx="679985" cy="2021216"/>
              </a:xfrm>
            </p:grpSpPr>
            <p:sp>
              <p:nvSpPr>
                <p:cNvPr id="25" name="Freeform 25"/>
                <p:cNvSpPr/>
                <p:nvPr/>
              </p:nvSpPr>
              <p:spPr>
                <a:xfrm>
                  <a:off x="0" y="0"/>
                  <a:ext cx="679985" cy="2021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85" h="2021216">
                      <a:moveTo>
                        <a:pt x="0" y="0"/>
                      </a:moveTo>
                      <a:lnTo>
                        <a:pt x="679985" y="0"/>
                      </a:lnTo>
                      <a:lnTo>
                        <a:pt x="679985" y="2021216"/>
                      </a:lnTo>
                      <a:lnTo>
                        <a:pt x="0" y="2021216"/>
                      </a:lnTo>
                      <a:close/>
                    </a:path>
                  </a:pathLst>
                </a:custGeom>
                <a:solidFill>
                  <a:srgbClr val="000000">
                    <a:alpha val="11765"/>
                  </a:srgbClr>
                </a:solidFill>
              </p:spPr>
            </p:sp>
            <p:sp>
              <p:nvSpPr>
                <p:cNvPr id="26" name="TextBox 26"/>
                <p:cNvSpPr txBox="1"/>
                <p:nvPr/>
              </p:nvSpPr>
              <p:spPr>
                <a:xfrm>
                  <a:off x="0" y="-28575"/>
                  <a:ext cx="812800" cy="8413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  <p:grpSp>
            <p:nvGrpSpPr>
              <p:cNvPr id="27" name="Group 27"/>
              <p:cNvGrpSpPr/>
              <p:nvPr/>
            </p:nvGrpSpPr>
            <p:grpSpPr>
              <a:xfrm>
                <a:off x="0" y="0"/>
                <a:ext cx="2529865" cy="7519879"/>
                <a:chOff x="0" y="0"/>
                <a:chExt cx="679985" cy="2021216"/>
              </a:xfrm>
            </p:grpSpPr>
            <p:sp>
              <p:nvSpPr>
                <p:cNvPr id="28" name="Freeform 28"/>
                <p:cNvSpPr/>
                <p:nvPr/>
              </p:nvSpPr>
              <p:spPr>
                <a:xfrm>
                  <a:off x="0" y="0"/>
                  <a:ext cx="679985" cy="2021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85" h="2021216">
                      <a:moveTo>
                        <a:pt x="0" y="0"/>
                      </a:moveTo>
                      <a:lnTo>
                        <a:pt x="679985" y="0"/>
                      </a:lnTo>
                      <a:lnTo>
                        <a:pt x="679985" y="2021216"/>
                      </a:lnTo>
                      <a:lnTo>
                        <a:pt x="0" y="2021216"/>
                      </a:lnTo>
                      <a:close/>
                    </a:path>
                  </a:pathLst>
                </a:custGeom>
                <a:solidFill>
                  <a:srgbClr val="FFECEE"/>
                </a:solidFill>
              </p:spPr>
            </p:sp>
            <p:sp>
              <p:nvSpPr>
                <p:cNvPr id="29" name="TextBox 29"/>
                <p:cNvSpPr txBox="1"/>
                <p:nvPr/>
              </p:nvSpPr>
              <p:spPr>
                <a:xfrm>
                  <a:off x="0" y="-28575"/>
                  <a:ext cx="812800" cy="84137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</p:grpSp>
        </p:grp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765472" y="6982870"/>
              <a:ext cx="1062528" cy="175814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0272" y="4079256"/>
              <a:ext cx="1472634" cy="2125850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492025" y="2975336"/>
              <a:ext cx="1026550" cy="3301770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3342492" y="3780000"/>
              <a:ext cx="1639481" cy="2518756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5782885" y="3416309"/>
              <a:ext cx="1512000" cy="3024000"/>
            </a:xfrm>
            <a:prstGeom prst="rect">
              <a:avLst/>
            </a:prstGeom>
          </p:spPr>
        </p:pic>
        <p:sp>
          <p:nvSpPr>
            <p:cNvPr id="35" name="TextBox 35"/>
            <p:cNvSpPr txBox="1"/>
            <p:nvPr/>
          </p:nvSpPr>
          <p:spPr>
            <a:xfrm>
              <a:off x="675695" y="6835827"/>
              <a:ext cx="4421390" cy="422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 b="1" dirty="0">
                  <a:solidFill>
                    <a:srgbClr val="790C5A"/>
                  </a:solidFill>
                  <a:latin typeface="Glacial Indifference" pitchFamily="50" charset="0"/>
                </a:rPr>
                <a:t>MOTHER'S DAY BOOKMARK 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3231534" y="1075958"/>
              <a:ext cx="1861399" cy="7175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08"/>
                </a:lnSpc>
              </a:pPr>
              <a:r>
                <a:rPr lang="en-US" sz="2798">
                  <a:solidFill>
                    <a:srgbClr val="790C5A"/>
                  </a:solidFill>
                  <a:latin typeface="Brittany Signature" pitchFamily="2" charset="0"/>
                </a:rPr>
                <a:t>Happy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8034449" y="979110"/>
              <a:ext cx="1861399" cy="1543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08"/>
                </a:lnSpc>
              </a:pPr>
              <a:r>
                <a:rPr lang="en-US" sz="2798">
                  <a:solidFill>
                    <a:srgbClr val="790C5A"/>
                  </a:solidFill>
                  <a:latin typeface="Brittany Signature" pitchFamily="2" charset="0"/>
                </a:rPr>
                <a:t>I love you, </a:t>
              </a:r>
            </a:p>
            <a:p>
              <a:pPr algn="ctr">
                <a:lnSpc>
                  <a:spcPts val="6408"/>
                </a:lnSpc>
              </a:pPr>
              <a:r>
                <a:rPr lang="en-US" sz="2798">
                  <a:solidFill>
                    <a:srgbClr val="790C5A"/>
                  </a:solidFill>
                  <a:latin typeface="Brittany Signature" pitchFamily="2" charset="0"/>
                </a:rPr>
                <a:t>Mom!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5810224" y="1142633"/>
              <a:ext cx="1502780" cy="1766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4"/>
                </a:lnSpc>
              </a:pPr>
              <a:r>
                <a:rPr lang="en-US" sz="2097">
                  <a:solidFill>
                    <a:srgbClr val="790C5A"/>
                  </a:solidFill>
                  <a:latin typeface="Brittany Signature" pitchFamily="2" charset="0"/>
                </a:rPr>
                <a:t>Thank you </a:t>
              </a:r>
            </a:p>
            <a:p>
              <a:pPr algn="ctr">
                <a:lnSpc>
                  <a:spcPts val="4804"/>
                </a:lnSpc>
              </a:pPr>
              <a:r>
                <a:rPr lang="en-US" sz="2097">
                  <a:solidFill>
                    <a:srgbClr val="790C5A"/>
                  </a:solidFill>
                  <a:latin typeface="Brittany Signature" pitchFamily="2" charset="0"/>
                </a:rPr>
                <a:t>for everything, </a:t>
              </a:r>
            </a:p>
            <a:p>
              <a:pPr algn="ctr">
                <a:lnSpc>
                  <a:spcPts val="4804"/>
                </a:lnSpc>
              </a:pPr>
              <a:r>
                <a:rPr lang="en-US" sz="2097">
                  <a:solidFill>
                    <a:srgbClr val="790C5A"/>
                  </a:solidFill>
                  <a:latin typeface="Brittany Signature" pitchFamily="2" charset="0"/>
                </a:rPr>
                <a:t>Mom!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3191381" y="1727887"/>
              <a:ext cx="1861399" cy="7175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08"/>
                </a:lnSpc>
              </a:pPr>
              <a:r>
                <a:rPr lang="en-US" sz="2798">
                  <a:solidFill>
                    <a:srgbClr val="790C5A"/>
                  </a:solidFill>
                  <a:latin typeface="Brittany Signature" pitchFamily="2" charset="0"/>
                </a:rPr>
                <a:t>mother's day!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899919" y="1123583"/>
              <a:ext cx="1573562" cy="1977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17"/>
                </a:lnSpc>
              </a:pPr>
              <a:r>
                <a:rPr lang="en-US" sz="2365" dirty="0">
                  <a:solidFill>
                    <a:srgbClr val="790C5A"/>
                  </a:solidFill>
                  <a:latin typeface="Brittany Signature" pitchFamily="2" charset="0"/>
                </a:rPr>
                <a:t>You're</a:t>
              </a:r>
            </a:p>
            <a:p>
              <a:pPr algn="ctr">
                <a:lnSpc>
                  <a:spcPts val="5417"/>
                </a:lnSpc>
              </a:pPr>
              <a:r>
                <a:rPr lang="en-US" sz="2365" dirty="0">
                  <a:solidFill>
                    <a:srgbClr val="790C5A"/>
                  </a:solidFill>
                  <a:latin typeface="Brittany Signature" pitchFamily="2" charset="0"/>
                </a:rPr>
                <a:t> the best, </a:t>
              </a:r>
            </a:p>
            <a:p>
              <a:pPr algn="ctr">
                <a:lnSpc>
                  <a:spcPts val="5417"/>
                </a:lnSpc>
              </a:pPr>
              <a:r>
                <a:rPr lang="en-US" sz="2365" dirty="0">
                  <a:solidFill>
                    <a:srgbClr val="790C5A"/>
                  </a:solidFill>
                  <a:latin typeface="Brittany Signature" pitchFamily="2" charset="0"/>
                </a:rPr>
                <a:t>Mom!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27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Glacial Indifference</vt:lpstr>
      <vt:lpstr>Arial</vt:lpstr>
      <vt:lpstr>Brittany Signature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Bookmark 1,2,3,6,7,8</dc:title>
  <cp:lastModifiedBy>Hương Tecpen</cp:lastModifiedBy>
  <cp:revision>5</cp:revision>
  <dcterms:created xsi:type="dcterms:W3CDTF">2006-08-16T00:00:00Z</dcterms:created>
  <dcterms:modified xsi:type="dcterms:W3CDTF">2022-08-12T22:25:42Z</dcterms:modified>
  <dc:identifier>DAFJDLIUX58</dc:identifier>
</cp:coreProperties>
</file>