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50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CF"/>
    <a:srgbClr val="A82D27"/>
    <a:srgbClr val="FDDFEA"/>
    <a:srgbClr val="F68C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4125859-241F-735C-09AC-AE1DDBCA8433}"/>
              </a:ext>
            </a:extLst>
          </p:cNvPr>
          <p:cNvGrpSpPr/>
          <p:nvPr/>
        </p:nvGrpSpPr>
        <p:grpSpPr>
          <a:xfrm>
            <a:off x="675695" y="756000"/>
            <a:ext cx="9300457" cy="6502102"/>
            <a:chOff x="675695" y="756000"/>
            <a:chExt cx="9300457" cy="6502102"/>
          </a:xfrm>
        </p:grpSpPr>
        <p:grpSp>
          <p:nvGrpSpPr>
            <p:cNvPr id="2" name="Group 2"/>
            <p:cNvGrpSpPr/>
            <p:nvPr/>
          </p:nvGrpSpPr>
          <p:grpSpPr>
            <a:xfrm>
              <a:off x="715848" y="756000"/>
              <a:ext cx="1941703" cy="5684309"/>
              <a:chOff x="0" y="0"/>
              <a:chExt cx="2588938" cy="7579079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9" name="Group 9"/>
            <p:cNvGrpSpPr/>
            <p:nvPr/>
          </p:nvGrpSpPr>
          <p:grpSpPr>
            <a:xfrm>
              <a:off x="3155381" y="756000"/>
              <a:ext cx="1941703" cy="5684309"/>
              <a:chOff x="0" y="0"/>
              <a:chExt cx="2588938" cy="7579079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16" name="Group 16"/>
            <p:cNvGrpSpPr/>
            <p:nvPr/>
          </p:nvGrpSpPr>
          <p:grpSpPr>
            <a:xfrm>
              <a:off x="5594915" y="756000"/>
              <a:ext cx="1941703" cy="5684309"/>
              <a:chOff x="0" y="0"/>
              <a:chExt cx="2588938" cy="7579079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23" name="Group 23"/>
            <p:cNvGrpSpPr/>
            <p:nvPr/>
          </p:nvGrpSpPr>
          <p:grpSpPr>
            <a:xfrm>
              <a:off x="8034449" y="756000"/>
              <a:ext cx="1941703" cy="5684309"/>
              <a:chOff x="0" y="0"/>
              <a:chExt cx="2588938" cy="7579079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765472" y="6982870"/>
              <a:ext cx="1062528" cy="17581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 rotWithShape="1">
            <a:blip r:embed="rId4"/>
            <a:srcRect l="33780" r="21356" b="1030"/>
            <a:stretch/>
          </p:blipFill>
          <p:spPr>
            <a:xfrm>
              <a:off x="8034448" y="818054"/>
              <a:ext cx="1897399" cy="5577855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 rotWithShape="1">
            <a:blip r:embed="rId5"/>
            <a:srcRect l="15088" r="31664"/>
            <a:stretch/>
          </p:blipFill>
          <p:spPr>
            <a:xfrm>
              <a:off x="5594915" y="2943863"/>
              <a:ext cx="1897398" cy="345563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6"/>
            <a:srcRect l="18579" r="19099" b="11005"/>
            <a:stretch>
              <a:fillRect/>
            </a:stretch>
          </p:blipFill>
          <p:spPr>
            <a:xfrm>
              <a:off x="715848" y="2455142"/>
              <a:ext cx="1904202" cy="3940767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 rotWithShape="1">
            <a:blip r:embed="rId7"/>
            <a:srcRect l="4209" t="23293" r="51575" b="9459"/>
            <a:stretch/>
          </p:blipFill>
          <p:spPr>
            <a:xfrm>
              <a:off x="3136900" y="2225713"/>
              <a:ext cx="1915879" cy="4170196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75695" y="6835827"/>
              <a:ext cx="4421390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b="1" dirty="0">
                  <a:solidFill>
                    <a:srgbClr val="A82D27"/>
                  </a:solidFill>
                  <a:latin typeface="Glacial Indifference" pitchFamily="50" charset="0"/>
                </a:rPr>
                <a:t>HOLIDAY BOOKMARK</a:t>
              </a:r>
            </a:p>
          </p:txBody>
        </p: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83854" y="1367423"/>
              <a:ext cx="1405690" cy="690066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850300" y="1367423"/>
              <a:ext cx="1405690" cy="690066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407843" y="1367423"/>
              <a:ext cx="1405690" cy="690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Glacial Indifference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 1,2,3,6,7,8</dc:title>
  <cp:lastModifiedBy>Hương Tecpen</cp:lastModifiedBy>
  <cp:revision>5</cp:revision>
  <dcterms:created xsi:type="dcterms:W3CDTF">2006-08-16T00:00:00Z</dcterms:created>
  <dcterms:modified xsi:type="dcterms:W3CDTF">2022-08-12T22:41:35Z</dcterms:modified>
  <dc:identifier>DAFJDLIUX58</dc:identifier>
</cp:coreProperties>
</file>