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1828800" cy="5943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eightDisp Pro Book" panose="02000603080000020004" pitchFamily="50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36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291343-41E0-11E8-6546-E624A6440CF2}"/>
              </a:ext>
            </a:extLst>
          </p:cNvPr>
          <p:cNvGrpSpPr/>
          <p:nvPr/>
        </p:nvGrpSpPr>
        <p:grpSpPr>
          <a:xfrm>
            <a:off x="-2002193" y="1001268"/>
            <a:ext cx="4827343" cy="4928590"/>
            <a:chOff x="-2002193" y="1001268"/>
            <a:chExt cx="4827343" cy="4928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06DCBE-2286-3FF5-B3D7-ED4B7393F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002193" y="3855001"/>
              <a:ext cx="4827343" cy="207485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254141" y="2120062"/>
              <a:ext cx="1320518" cy="730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9"/>
                </a:lnSpc>
              </a:pPr>
              <a:r>
                <a:rPr lang="en-US" sz="1599" i="1" dirty="0">
                  <a:solidFill>
                    <a:srgbClr val="59463C"/>
                  </a:solidFill>
                  <a:latin typeface="FreightDisp Pro Book" panose="02000603080000020004" pitchFamily="50" charset="0"/>
                </a:rPr>
                <a:t>A book is a dream that you hold in your hand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AB43B-D124-B2AB-E079-E2283722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63" y="1001268"/>
              <a:ext cx="573074" cy="579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D3F6A4-3828-13EC-D001-A0B9BF0A4B5E}"/>
              </a:ext>
            </a:extLst>
          </p:cNvPr>
          <p:cNvGrpSpPr/>
          <p:nvPr/>
        </p:nvGrpSpPr>
        <p:grpSpPr>
          <a:xfrm>
            <a:off x="-2002193" y="1001268"/>
            <a:ext cx="4827343" cy="4928590"/>
            <a:chOff x="-2002193" y="1001268"/>
            <a:chExt cx="4827343" cy="4928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B9920A-4F2F-4DD1-1083-66B97D3B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863" y="1001268"/>
              <a:ext cx="573074" cy="5791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90092" y="1999107"/>
              <a:ext cx="1648616" cy="485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9"/>
                </a:lnSpc>
              </a:pPr>
              <a:r>
                <a:rPr lang="en-US" sz="1599" i="1" dirty="0">
                  <a:solidFill>
                    <a:srgbClr val="59463C"/>
                  </a:solidFill>
                  <a:latin typeface="FreightDisp Pro Book" panose="02000603080000020004" pitchFamily="50" charset="0"/>
                </a:rPr>
                <a:t>love isn't like it </a:t>
              </a:r>
            </a:p>
            <a:p>
              <a:pPr algn="ctr">
                <a:lnSpc>
                  <a:spcPts val="1919"/>
                </a:lnSpc>
              </a:pPr>
              <a:r>
                <a:rPr lang="en-US" sz="1599" i="1" dirty="0">
                  <a:solidFill>
                    <a:srgbClr val="59463C"/>
                  </a:solidFill>
                  <a:latin typeface="FreightDisp Pro Book" panose="02000603080000020004" pitchFamily="50" charset="0"/>
                </a:rPr>
                <a:t>is in the books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8CF03A-8349-3FB7-6A3B-8289FDACD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02193" y="3855001"/>
              <a:ext cx="4827343" cy="2074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FreightDisp Pro Book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 4-5</dc:title>
  <cp:lastModifiedBy>Hương Tecpen</cp:lastModifiedBy>
  <cp:revision>4</cp:revision>
  <dcterms:created xsi:type="dcterms:W3CDTF">2006-08-16T00:00:00Z</dcterms:created>
  <dcterms:modified xsi:type="dcterms:W3CDTF">2022-08-12T22:09:34Z</dcterms:modified>
  <dc:identifier>DAFJENd3GE0</dc:identifier>
</cp:coreProperties>
</file>